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 ContentType="image/t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1.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62" r:id="rId1"/>
  </p:sldMasterIdLst>
  <p:notesMasterIdLst>
    <p:notesMasterId r:id="rId20"/>
  </p:notesMasterIdLst>
  <p:sldIdLst>
    <p:sldId id="283" r:id="rId2"/>
    <p:sldId id="258" r:id="rId3"/>
    <p:sldId id="267" r:id="rId4"/>
    <p:sldId id="268" r:id="rId5"/>
    <p:sldId id="269" r:id="rId6"/>
    <p:sldId id="285" r:id="rId7"/>
    <p:sldId id="287" r:id="rId8"/>
    <p:sldId id="288" r:id="rId9"/>
    <p:sldId id="270" r:id="rId10"/>
    <p:sldId id="280" r:id="rId11"/>
    <p:sldId id="286" r:id="rId12"/>
    <p:sldId id="271" r:id="rId13"/>
    <p:sldId id="272" r:id="rId14"/>
    <p:sldId id="284" r:id="rId15"/>
    <p:sldId id="273" r:id="rId16"/>
    <p:sldId id="281" r:id="rId17"/>
    <p:sldId id="282" r:id="rId18"/>
    <p:sldId id="276" r:id="rId19"/>
  </p:sldIdLst>
  <p:sldSz cx="12192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1pPr>
    <a:lvl2pPr marL="0" marR="0" indent="4572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2pPr>
    <a:lvl3pPr marL="0" marR="0" indent="9144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3pPr>
    <a:lvl4pPr marL="0" marR="0" indent="13716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4pPr>
    <a:lvl5pPr marL="0" marR="0" indent="182880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7F3F4"/>
          </a:solidFill>
        </a:fill>
      </a:tcStyle>
    </a:wholeTbl>
    <a:band2H>
      <a:tcTxStyle/>
      <a:tcStyle>
        <a:tcBdr/>
        <a:fill>
          <a:solidFill>
            <a:srgbClr val="F3F9FA"/>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notesViewPr>
    <p:cSldViewPr snapToGrid="0">
      <p:cViewPr varScale="1">
        <p:scale>
          <a:sx n="88" d="100"/>
          <a:sy n="88" d="100"/>
        </p:scale>
        <p:origin x="2964" y="102"/>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CEE67DF-438A-46F6-AB52-8C35CD7131DF}" type="doc">
      <dgm:prSet loTypeId="urn:microsoft.com/office/officeart/2005/8/layout/hList1" loCatId="list" qsTypeId="urn:microsoft.com/office/officeart/2005/8/quickstyle/simple1" qsCatId="simple" csTypeId="urn:microsoft.com/office/officeart/2005/8/colors/accent1_2" csCatId="accent1" phldr="1"/>
      <dgm:spPr/>
      <dgm:t>
        <a:bodyPr/>
        <a:lstStyle/>
        <a:p>
          <a:endParaRPr lang="zh-CN" altLang="en-US"/>
        </a:p>
      </dgm:t>
    </dgm:pt>
    <dgm:pt modelId="{6E3F8101-2BC5-4317-9523-8BA1A1F82305}">
      <dgm:prSet custT="1"/>
      <dgm:spPr/>
      <dgm:t>
        <a:bodyPr/>
        <a:lstStyle/>
        <a:p>
          <a:r>
            <a:rPr lang="zh-CN" altLang="en-US" sz="4400" b="0" i="0" baseline="0" dirty="0"/>
            <a:t>三维模型简化的讲解</a:t>
          </a:r>
          <a:endParaRPr lang="zh-CN" altLang="en-US" sz="4400" dirty="0"/>
        </a:p>
      </dgm:t>
    </dgm:pt>
    <dgm:pt modelId="{B428DE3E-D6EB-4028-97B9-5BC260519E14}" type="parTrans" cxnId="{D6EF187B-6B9A-40FD-A95B-06DEEF39E49E}">
      <dgm:prSet/>
      <dgm:spPr/>
      <dgm:t>
        <a:bodyPr/>
        <a:lstStyle/>
        <a:p>
          <a:endParaRPr lang="zh-CN" altLang="en-US"/>
        </a:p>
      </dgm:t>
    </dgm:pt>
    <dgm:pt modelId="{86AE9B12-D642-4BD5-B0D5-D3EF98B62912}" type="sibTrans" cxnId="{D6EF187B-6B9A-40FD-A95B-06DEEF39E49E}">
      <dgm:prSet/>
      <dgm:spPr/>
      <dgm:t>
        <a:bodyPr/>
        <a:lstStyle/>
        <a:p>
          <a:endParaRPr lang="zh-CN" altLang="en-US"/>
        </a:p>
      </dgm:t>
    </dgm:pt>
    <dgm:pt modelId="{01458523-7C15-4039-AA16-CC77100B7610}" type="pres">
      <dgm:prSet presAssocID="{7CEE67DF-438A-46F6-AB52-8C35CD7131DF}" presName="Name0" presStyleCnt="0">
        <dgm:presLayoutVars>
          <dgm:dir/>
          <dgm:animLvl val="lvl"/>
          <dgm:resizeHandles val="exact"/>
        </dgm:presLayoutVars>
      </dgm:prSet>
      <dgm:spPr/>
    </dgm:pt>
    <dgm:pt modelId="{F144598F-99CA-4788-BB36-C7948D755636}" type="pres">
      <dgm:prSet presAssocID="{6E3F8101-2BC5-4317-9523-8BA1A1F82305}" presName="composite" presStyleCnt="0"/>
      <dgm:spPr/>
    </dgm:pt>
    <dgm:pt modelId="{5B63C9AB-550E-42C0-AE1D-E9E95E3F28BA}" type="pres">
      <dgm:prSet presAssocID="{6E3F8101-2BC5-4317-9523-8BA1A1F82305}" presName="parTx" presStyleLbl="alignNode1" presStyleIdx="0" presStyleCnt="1">
        <dgm:presLayoutVars>
          <dgm:chMax val="0"/>
          <dgm:chPref val="0"/>
          <dgm:bulletEnabled val="1"/>
        </dgm:presLayoutVars>
      </dgm:prSet>
      <dgm:spPr/>
    </dgm:pt>
    <dgm:pt modelId="{E792C4BD-1B15-451F-AC76-F8038F9B4933}" type="pres">
      <dgm:prSet presAssocID="{6E3F8101-2BC5-4317-9523-8BA1A1F82305}" presName="desTx" presStyleLbl="alignAccFollowNode1" presStyleIdx="0" presStyleCnt="1">
        <dgm:presLayoutVars>
          <dgm:bulletEnabled val="1"/>
        </dgm:presLayoutVars>
      </dgm:prSet>
      <dgm:spPr/>
    </dgm:pt>
  </dgm:ptLst>
  <dgm:cxnLst>
    <dgm:cxn modelId="{D6EF187B-6B9A-40FD-A95B-06DEEF39E49E}" srcId="{7CEE67DF-438A-46F6-AB52-8C35CD7131DF}" destId="{6E3F8101-2BC5-4317-9523-8BA1A1F82305}" srcOrd="0" destOrd="0" parTransId="{B428DE3E-D6EB-4028-97B9-5BC260519E14}" sibTransId="{86AE9B12-D642-4BD5-B0D5-D3EF98B62912}"/>
    <dgm:cxn modelId="{028AB4E4-47D2-475B-9FEF-3EC30B82CE7F}" type="presOf" srcId="{7CEE67DF-438A-46F6-AB52-8C35CD7131DF}" destId="{01458523-7C15-4039-AA16-CC77100B7610}" srcOrd="0" destOrd="0" presId="urn:microsoft.com/office/officeart/2005/8/layout/hList1"/>
    <dgm:cxn modelId="{A10358FA-E2C4-4827-AE09-C3796507BED1}" type="presOf" srcId="{6E3F8101-2BC5-4317-9523-8BA1A1F82305}" destId="{5B63C9AB-550E-42C0-AE1D-E9E95E3F28BA}" srcOrd="0" destOrd="0" presId="urn:microsoft.com/office/officeart/2005/8/layout/hList1"/>
    <dgm:cxn modelId="{4F60EECC-2BC1-413D-A095-CC54916A82A8}" type="presParOf" srcId="{01458523-7C15-4039-AA16-CC77100B7610}" destId="{F144598F-99CA-4788-BB36-C7948D755636}" srcOrd="0" destOrd="0" presId="urn:microsoft.com/office/officeart/2005/8/layout/hList1"/>
    <dgm:cxn modelId="{7B94AB05-E258-48F2-ADE0-C369D66B3ECF}" type="presParOf" srcId="{F144598F-99CA-4788-BB36-C7948D755636}" destId="{5B63C9AB-550E-42C0-AE1D-E9E95E3F28BA}" srcOrd="0" destOrd="0" presId="urn:microsoft.com/office/officeart/2005/8/layout/hList1"/>
    <dgm:cxn modelId="{D4FEE6D8-146E-4E06-A877-E573CD37524D}" type="presParOf" srcId="{F144598F-99CA-4788-BB36-C7948D755636}" destId="{E792C4BD-1B15-451F-AC76-F8038F9B4933}" srcOrd="1" destOrd="0" presId="urn:microsoft.com/office/officeart/2005/8/layout/h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4B7A4072-DD93-42CB-AF52-BE1B0E7A6C2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4AA59B82-332D-4770-84F3-A05118AB726A}">
      <dgm:prSet/>
      <dgm:spPr/>
      <dgm:t>
        <a:bodyPr/>
        <a:lstStyle/>
        <a:p>
          <a:pPr algn="ctr"/>
          <a:r>
            <a:rPr lang="zh-CN" altLang="en-US" dirty="0"/>
            <a:t>简化误差度量</a:t>
          </a:r>
          <a:r>
            <a:rPr lang="en-US" altLang="zh-CN" dirty="0"/>
            <a:t>——</a:t>
          </a:r>
          <a:r>
            <a:rPr lang="zh-CN" altLang="en-US" dirty="0"/>
            <a:t>步骤</a:t>
          </a:r>
        </a:p>
      </dgm:t>
    </dgm:pt>
    <dgm:pt modelId="{67601F13-4949-4E43-947A-AF3824820F0B}" type="parTrans" cxnId="{9E2981AE-E81E-4BFA-8F6D-1A29A537E535}">
      <dgm:prSet/>
      <dgm:spPr/>
      <dgm:t>
        <a:bodyPr/>
        <a:lstStyle/>
        <a:p>
          <a:endParaRPr lang="zh-CN" altLang="en-US"/>
        </a:p>
      </dgm:t>
    </dgm:pt>
    <dgm:pt modelId="{4D503EBE-B7C9-40E9-9B39-408B2459FEAB}" type="sibTrans" cxnId="{9E2981AE-E81E-4BFA-8F6D-1A29A537E535}">
      <dgm:prSet/>
      <dgm:spPr/>
      <dgm:t>
        <a:bodyPr/>
        <a:lstStyle/>
        <a:p>
          <a:endParaRPr lang="zh-CN" altLang="en-US"/>
        </a:p>
      </dgm:t>
    </dgm:pt>
    <dgm:pt modelId="{4BCB31F2-B95B-4E87-B97A-556625CEA759}" type="pres">
      <dgm:prSet presAssocID="{4B7A4072-DD93-42CB-AF52-BE1B0E7A6C2E}" presName="linear" presStyleCnt="0">
        <dgm:presLayoutVars>
          <dgm:dir/>
          <dgm:animLvl val="lvl"/>
          <dgm:resizeHandles val="exact"/>
        </dgm:presLayoutVars>
      </dgm:prSet>
      <dgm:spPr/>
    </dgm:pt>
    <dgm:pt modelId="{B71CF1D3-D560-4620-8CE0-F0CC3EB63B27}" type="pres">
      <dgm:prSet presAssocID="{4AA59B82-332D-4770-84F3-A05118AB726A}" presName="parentLin" presStyleCnt="0"/>
      <dgm:spPr/>
    </dgm:pt>
    <dgm:pt modelId="{6A8ED032-DFDC-4C26-8464-F12CB97D7D61}" type="pres">
      <dgm:prSet presAssocID="{4AA59B82-332D-4770-84F3-A05118AB726A}" presName="parentLeftMargin" presStyleLbl="node1" presStyleIdx="0" presStyleCnt="1"/>
      <dgm:spPr/>
    </dgm:pt>
    <dgm:pt modelId="{78946BF9-1BB7-45EF-9336-62006F890E90}" type="pres">
      <dgm:prSet presAssocID="{4AA59B82-332D-4770-84F3-A05118AB726A}" presName="parentText" presStyleLbl="node1" presStyleIdx="0" presStyleCnt="1">
        <dgm:presLayoutVars>
          <dgm:chMax val="0"/>
          <dgm:bulletEnabled val="1"/>
        </dgm:presLayoutVars>
      </dgm:prSet>
      <dgm:spPr/>
    </dgm:pt>
    <dgm:pt modelId="{B6F963DC-B262-4ACC-816D-61A9A01532B2}" type="pres">
      <dgm:prSet presAssocID="{4AA59B82-332D-4770-84F3-A05118AB726A}" presName="negativeSpace" presStyleCnt="0"/>
      <dgm:spPr/>
    </dgm:pt>
    <dgm:pt modelId="{4C347336-03BF-4AB8-BF18-444852F881FD}" type="pres">
      <dgm:prSet presAssocID="{4AA59B82-332D-4770-84F3-A05118AB726A}" presName="childText" presStyleLbl="conFgAcc1" presStyleIdx="0" presStyleCnt="1">
        <dgm:presLayoutVars>
          <dgm:bulletEnabled val="1"/>
        </dgm:presLayoutVars>
      </dgm:prSet>
      <dgm:spPr/>
    </dgm:pt>
  </dgm:ptLst>
  <dgm:cxnLst>
    <dgm:cxn modelId="{A1B37716-E43F-40FE-AC45-2C6D05CC4A50}" type="presOf" srcId="{4AA59B82-332D-4770-84F3-A05118AB726A}" destId="{78946BF9-1BB7-45EF-9336-62006F890E90}" srcOrd="1" destOrd="0" presId="urn:microsoft.com/office/officeart/2005/8/layout/list1"/>
    <dgm:cxn modelId="{E7EAED9C-B640-4108-A316-3C4536758F07}" type="presOf" srcId="{4B7A4072-DD93-42CB-AF52-BE1B0E7A6C2E}" destId="{4BCB31F2-B95B-4E87-B97A-556625CEA759}" srcOrd="0" destOrd="0" presId="urn:microsoft.com/office/officeart/2005/8/layout/list1"/>
    <dgm:cxn modelId="{9E2981AE-E81E-4BFA-8F6D-1A29A537E535}" srcId="{4B7A4072-DD93-42CB-AF52-BE1B0E7A6C2E}" destId="{4AA59B82-332D-4770-84F3-A05118AB726A}" srcOrd="0" destOrd="0" parTransId="{67601F13-4949-4E43-947A-AF3824820F0B}" sibTransId="{4D503EBE-B7C9-40E9-9B39-408B2459FEAB}"/>
    <dgm:cxn modelId="{75840FDB-B8E4-4C3D-80EC-62CC11DD980C}" type="presOf" srcId="{4AA59B82-332D-4770-84F3-A05118AB726A}" destId="{6A8ED032-DFDC-4C26-8464-F12CB97D7D61}" srcOrd="0" destOrd="0" presId="urn:microsoft.com/office/officeart/2005/8/layout/list1"/>
    <dgm:cxn modelId="{6086DE9E-3174-464D-B040-5A45D281C066}" type="presParOf" srcId="{4BCB31F2-B95B-4E87-B97A-556625CEA759}" destId="{B71CF1D3-D560-4620-8CE0-F0CC3EB63B27}" srcOrd="0" destOrd="0" presId="urn:microsoft.com/office/officeart/2005/8/layout/list1"/>
    <dgm:cxn modelId="{B603B981-E9D1-451F-B5C3-48677C4DFB38}" type="presParOf" srcId="{B71CF1D3-D560-4620-8CE0-F0CC3EB63B27}" destId="{6A8ED032-DFDC-4C26-8464-F12CB97D7D61}" srcOrd="0" destOrd="0" presId="urn:microsoft.com/office/officeart/2005/8/layout/list1"/>
    <dgm:cxn modelId="{FB95B4D1-0225-44C0-ADF1-E0CC65CC148D}" type="presParOf" srcId="{B71CF1D3-D560-4620-8CE0-F0CC3EB63B27}" destId="{78946BF9-1BB7-45EF-9336-62006F890E90}" srcOrd="1" destOrd="0" presId="urn:microsoft.com/office/officeart/2005/8/layout/list1"/>
    <dgm:cxn modelId="{BDCD60FC-68B9-43FE-8AA6-6BFDA5155344}" type="presParOf" srcId="{4BCB31F2-B95B-4E87-B97A-556625CEA759}" destId="{B6F963DC-B262-4ACC-816D-61A9A01532B2}" srcOrd="1" destOrd="0" presId="urn:microsoft.com/office/officeart/2005/8/layout/list1"/>
    <dgm:cxn modelId="{67460BCE-BBD0-4613-AFB0-DC90C4855468}" type="presParOf" srcId="{4BCB31F2-B95B-4E87-B97A-556625CEA759}" destId="{4C347336-03BF-4AB8-BF18-444852F881F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4B7A4072-DD93-42CB-AF52-BE1B0E7A6C2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4AA59B82-332D-4770-84F3-A05118AB726A}">
      <dgm:prSet/>
      <dgm:spPr/>
      <dgm:t>
        <a:bodyPr/>
        <a:lstStyle/>
        <a:p>
          <a:pPr algn="ctr"/>
          <a:r>
            <a:rPr lang="zh-CN" altLang="en-US" dirty="0"/>
            <a:t>简化误差度量</a:t>
          </a:r>
          <a:r>
            <a:rPr lang="en-US" altLang="zh-CN" dirty="0"/>
            <a:t>——</a:t>
          </a:r>
          <a:r>
            <a:rPr lang="zh-CN" altLang="en-US" dirty="0"/>
            <a:t>步骤</a:t>
          </a:r>
        </a:p>
      </dgm:t>
    </dgm:pt>
    <dgm:pt modelId="{67601F13-4949-4E43-947A-AF3824820F0B}" type="parTrans" cxnId="{9E2981AE-E81E-4BFA-8F6D-1A29A537E535}">
      <dgm:prSet/>
      <dgm:spPr/>
      <dgm:t>
        <a:bodyPr/>
        <a:lstStyle/>
        <a:p>
          <a:endParaRPr lang="zh-CN" altLang="en-US"/>
        </a:p>
      </dgm:t>
    </dgm:pt>
    <dgm:pt modelId="{4D503EBE-B7C9-40E9-9B39-408B2459FEAB}" type="sibTrans" cxnId="{9E2981AE-E81E-4BFA-8F6D-1A29A537E535}">
      <dgm:prSet/>
      <dgm:spPr/>
      <dgm:t>
        <a:bodyPr/>
        <a:lstStyle/>
        <a:p>
          <a:endParaRPr lang="zh-CN" altLang="en-US"/>
        </a:p>
      </dgm:t>
    </dgm:pt>
    <dgm:pt modelId="{4BCB31F2-B95B-4E87-B97A-556625CEA759}" type="pres">
      <dgm:prSet presAssocID="{4B7A4072-DD93-42CB-AF52-BE1B0E7A6C2E}" presName="linear" presStyleCnt="0">
        <dgm:presLayoutVars>
          <dgm:dir/>
          <dgm:animLvl val="lvl"/>
          <dgm:resizeHandles val="exact"/>
        </dgm:presLayoutVars>
      </dgm:prSet>
      <dgm:spPr/>
    </dgm:pt>
    <dgm:pt modelId="{B71CF1D3-D560-4620-8CE0-F0CC3EB63B27}" type="pres">
      <dgm:prSet presAssocID="{4AA59B82-332D-4770-84F3-A05118AB726A}" presName="parentLin" presStyleCnt="0"/>
      <dgm:spPr/>
    </dgm:pt>
    <dgm:pt modelId="{6A8ED032-DFDC-4C26-8464-F12CB97D7D61}" type="pres">
      <dgm:prSet presAssocID="{4AA59B82-332D-4770-84F3-A05118AB726A}" presName="parentLeftMargin" presStyleLbl="node1" presStyleIdx="0" presStyleCnt="1"/>
      <dgm:spPr/>
    </dgm:pt>
    <dgm:pt modelId="{78946BF9-1BB7-45EF-9336-62006F890E90}" type="pres">
      <dgm:prSet presAssocID="{4AA59B82-332D-4770-84F3-A05118AB726A}" presName="parentText" presStyleLbl="node1" presStyleIdx="0" presStyleCnt="1">
        <dgm:presLayoutVars>
          <dgm:chMax val="0"/>
          <dgm:bulletEnabled val="1"/>
        </dgm:presLayoutVars>
      </dgm:prSet>
      <dgm:spPr/>
    </dgm:pt>
    <dgm:pt modelId="{B6F963DC-B262-4ACC-816D-61A9A01532B2}" type="pres">
      <dgm:prSet presAssocID="{4AA59B82-332D-4770-84F3-A05118AB726A}" presName="negativeSpace" presStyleCnt="0"/>
      <dgm:spPr/>
    </dgm:pt>
    <dgm:pt modelId="{4C347336-03BF-4AB8-BF18-444852F881FD}" type="pres">
      <dgm:prSet presAssocID="{4AA59B82-332D-4770-84F3-A05118AB726A}" presName="childText" presStyleLbl="conFgAcc1" presStyleIdx="0" presStyleCnt="1">
        <dgm:presLayoutVars>
          <dgm:bulletEnabled val="1"/>
        </dgm:presLayoutVars>
      </dgm:prSet>
      <dgm:spPr/>
    </dgm:pt>
  </dgm:ptLst>
  <dgm:cxnLst>
    <dgm:cxn modelId="{A1B37716-E43F-40FE-AC45-2C6D05CC4A50}" type="presOf" srcId="{4AA59B82-332D-4770-84F3-A05118AB726A}" destId="{78946BF9-1BB7-45EF-9336-62006F890E90}" srcOrd="1" destOrd="0" presId="urn:microsoft.com/office/officeart/2005/8/layout/list1"/>
    <dgm:cxn modelId="{E7EAED9C-B640-4108-A316-3C4536758F07}" type="presOf" srcId="{4B7A4072-DD93-42CB-AF52-BE1B0E7A6C2E}" destId="{4BCB31F2-B95B-4E87-B97A-556625CEA759}" srcOrd="0" destOrd="0" presId="urn:microsoft.com/office/officeart/2005/8/layout/list1"/>
    <dgm:cxn modelId="{9E2981AE-E81E-4BFA-8F6D-1A29A537E535}" srcId="{4B7A4072-DD93-42CB-AF52-BE1B0E7A6C2E}" destId="{4AA59B82-332D-4770-84F3-A05118AB726A}" srcOrd="0" destOrd="0" parTransId="{67601F13-4949-4E43-947A-AF3824820F0B}" sibTransId="{4D503EBE-B7C9-40E9-9B39-408B2459FEAB}"/>
    <dgm:cxn modelId="{75840FDB-B8E4-4C3D-80EC-62CC11DD980C}" type="presOf" srcId="{4AA59B82-332D-4770-84F3-A05118AB726A}" destId="{6A8ED032-DFDC-4C26-8464-F12CB97D7D61}" srcOrd="0" destOrd="0" presId="urn:microsoft.com/office/officeart/2005/8/layout/list1"/>
    <dgm:cxn modelId="{6086DE9E-3174-464D-B040-5A45D281C066}" type="presParOf" srcId="{4BCB31F2-B95B-4E87-B97A-556625CEA759}" destId="{B71CF1D3-D560-4620-8CE0-F0CC3EB63B27}" srcOrd="0" destOrd="0" presId="urn:microsoft.com/office/officeart/2005/8/layout/list1"/>
    <dgm:cxn modelId="{B603B981-E9D1-451F-B5C3-48677C4DFB38}" type="presParOf" srcId="{B71CF1D3-D560-4620-8CE0-F0CC3EB63B27}" destId="{6A8ED032-DFDC-4C26-8464-F12CB97D7D61}" srcOrd="0" destOrd="0" presId="urn:microsoft.com/office/officeart/2005/8/layout/list1"/>
    <dgm:cxn modelId="{FB95B4D1-0225-44C0-ADF1-E0CC65CC148D}" type="presParOf" srcId="{B71CF1D3-D560-4620-8CE0-F0CC3EB63B27}" destId="{78946BF9-1BB7-45EF-9336-62006F890E90}" srcOrd="1" destOrd="0" presId="urn:microsoft.com/office/officeart/2005/8/layout/list1"/>
    <dgm:cxn modelId="{BDCD60FC-68B9-43FE-8AA6-6BFDA5155344}" type="presParOf" srcId="{4BCB31F2-B95B-4E87-B97A-556625CEA759}" destId="{B6F963DC-B262-4ACC-816D-61A9A01532B2}" srcOrd="1" destOrd="0" presId="urn:microsoft.com/office/officeart/2005/8/layout/list1"/>
    <dgm:cxn modelId="{67460BCE-BBD0-4613-AFB0-DC90C4855468}" type="presParOf" srcId="{4BCB31F2-B95B-4E87-B97A-556625CEA759}" destId="{4C347336-03BF-4AB8-BF18-444852F881F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4B7A4072-DD93-42CB-AF52-BE1B0E7A6C2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4AA59B82-332D-4770-84F3-A05118AB726A}">
      <dgm:prSet/>
      <dgm:spPr/>
      <dgm:t>
        <a:bodyPr/>
        <a:lstStyle/>
        <a:p>
          <a:pPr algn="ctr"/>
          <a:r>
            <a:rPr lang="zh-CN" altLang="en-US" dirty="0"/>
            <a:t>总结</a:t>
          </a:r>
        </a:p>
      </dgm:t>
    </dgm:pt>
    <dgm:pt modelId="{67601F13-4949-4E43-947A-AF3824820F0B}" type="parTrans" cxnId="{9E2981AE-E81E-4BFA-8F6D-1A29A537E535}">
      <dgm:prSet/>
      <dgm:spPr/>
      <dgm:t>
        <a:bodyPr/>
        <a:lstStyle/>
        <a:p>
          <a:endParaRPr lang="zh-CN" altLang="en-US"/>
        </a:p>
      </dgm:t>
    </dgm:pt>
    <dgm:pt modelId="{4D503EBE-B7C9-40E9-9B39-408B2459FEAB}" type="sibTrans" cxnId="{9E2981AE-E81E-4BFA-8F6D-1A29A537E535}">
      <dgm:prSet/>
      <dgm:spPr/>
      <dgm:t>
        <a:bodyPr/>
        <a:lstStyle/>
        <a:p>
          <a:endParaRPr lang="zh-CN" altLang="en-US"/>
        </a:p>
      </dgm:t>
    </dgm:pt>
    <dgm:pt modelId="{4BCB31F2-B95B-4E87-B97A-556625CEA759}" type="pres">
      <dgm:prSet presAssocID="{4B7A4072-DD93-42CB-AF52-BE1B0E7A6C2E}" presName="linear" presStyleCnt="0">
        <dgm:presLayoutVars>
          <dgm:dir/>
          <dgm:animLvl val="lvl"/>
          <dgm:resizeHandles val="exact"/>
        </dgm:presLayoutVars>
      </dgm:prSet>
      <dgm:spPr/>
    </dgm:pt>
    <dgm:pt modelId="{B71CF1D3-D560-4620-8CE0-F0CC3EB63B27}" type="pres">
      <dgm:prSet presAssocID="{4AA59B82-332D-4770-84F3-A05118AB726A}" presName="parentLin" presStyleCnt="0"/>
      <dgm:spPr/>
    </dgm:pt>
    <dgm:pt modelId="{6A8ED032-DFDC-4C26-8464-F12CB97D7D61}" type="pres">
      <dgm:prSet presAssocID="{4AA59B82-332D-4770-84F3-A05118AB726A}" presName="parentLeftMargin" presStyleLbl="node1" presStyleIdx="0" presStyleCnt="1"/>
      <dgm:spPr/>
    </dgm:pt>
    <dgm:pt modelId="{78946BF9-1BB7-45EF-9336-62006F890E90}" type="pres">
      <dgm:prSet presAssocID="{4AA59B82-332D-4770-84F3-A05118AB726A}" presName="parentText" presStyleLbl="node1" presStyleIdx="0" presStyleCnt="1">
        <dgm:presLayoutVars>
          <dgm:chMax val="0"/>
          <dgm:bulletEnabled val="1"/>
        </dgm:presLayoutVars>
      </dgm:prSet>
      <dgm:spPr/>
    </dgm:pt>
    <dgm:pt modelId="{B6F963DC-B262-4ACC-816D-61A9A01532B2}" type="pres">
      <dgm:prSet presAssocID="{4AA59B82-332D-4770-84F3-A05118AB726A}" presName="negativeSpace" presStyleCnt="0"/>
      <dgm:spPr/>
    </dgm:pt>
    <dgm:pt modelId="{4C347336-03BF-4AB8-BF18-444852F881FD}" type="pres">
      <dgm:prSet presAssocID="{4AA59B82-332D-4770-84F3-A05118AB726A}" presName="childText" presStyleLbl="conFgAcc1" presStyleIdx="0" presStyleCnt="1">
        <dgm:presLayoutVars>
          <dgm:bulletEnabled val="1"/>
        </dgm:presLayoutVars>
      </dgm:prSet>
      <dgm:spPr/>
    </dgm:pt>
  </dgm:ptLst>
  <dgm:cxnLst>
    <dgm:cxn modelId="{A1B37716-E43F-40FE-AC45-2C6D05CC4A50}" type="presOf" srcId="{4AA59B82-332D-4770-84F3-A05118AB726A}" destId="{78946BF9-1BB7-45EF-9336-62006F890E90}" srcOrd="1" destOrd="0" presId="urn:microsoft.com/office/officeart/2005/8/layout/list1"/>
    <dgm:cxn modelId="{E7EAED9C-B640-4108-A316-3C4536758F07}" type="presOf" srcId="{4B7A4072-DD93-42CB-AF52-BE1B0E7A6C2E}" destId="{4BCB31F2-B95B-4E87-B97A-556625CEA759}" srcOrd="0" destOrd="0" presId="urn:microsoft.com/office/officeart/2005/8/layout/list1"/>
    <dgm:cxn modelId="{9E2981AE-E81E-4BFA-8F6D-1A29A537E535}" srcId="{4B7A4072-DD93-42CB-AF52-BE1B0E7A6C2E}" destId="{4AA59B82-332D-4770-84F3-A05118AB726A}" srcOrd="0" destOrd="0" parTransId="{67601F13-4949-4E43-947A-AF3824820F0B}" sibTransId="{4D503EBE-B7C9-40E9-9B39-408B2459FEAB}"/>
    <dgm:cxn modelId="{75840FDB-B8E4-4C3D-80EC-62CC11DD980C}" type="presOf" srcId="{4AA59B82-332D-4770-84F3-A05118AB726A}" destId="{6A8ED032-DFDC-4C26-8464-F12CB97D7D61}" srcOrd="0" destOrd="0" presId="urn:microsoft.com/office/officeart/2005/8/layout/list1"/>
    <dgm:cxn modelId="{6086DE9E-3174-464D-B040-5A45D281C066}" type="presParOf" srcId="{4BCB31F2-B95B-4E87-B97A-556625CEA759}" destId="{B71CF1D3-D560-4620-8CE0-F0CC3EB63B27}" srcOrd="0" destOrd="0" presId="urn:microsoft.com/office/officeart/2005/8/layout/list1"/>
    <dgm:cxn modelId="{B603B981-E9D1-451F-B5C3-48677C4DFB38}" type="presParOf" srcId="{B71CF1D3-D560-4620-8CE0-F0CC3EB63B27}" destId="{6A8ED032-DFDC-4C26-8464-F12CB97D7D61}" srcOrd="0" destOrd="0" presId="urn:microsoft.com/office/officeart/2005/8/layout/list1"/>
    <dgm:cxn modelId="{FB95B4D1-0225-44C0-ADF1-E0CC65CC148D}" type="presParOf" srcId="{B71CF1D3-D560-4620-8CE0-F0CC3EB63B27}" destId="{78946BF9-1BB7-45EF-9336-62006F890E90}" srcOrd="1" destOrd="0" presId="urn:microsoft.com/office/officeart/2005/8/layout/list1"/>
    <dgm:cxn modelId="{BDCD60FC-68B9-43FE-8AA6-6BFDA5155344}" type="presParOf" srcId="{4BCB31F2-B95B-4E87-B97A-556625CEA759}" destId="{B6F963DC-B262-4ACC-816D-61A9A01532B2}" srcOrd="1" destOrd="0" presId="urn:microsoft.com/office/officeart/2005/8/layout/list1"/>
    <dgm:cxn modelId="{67460BCE-BBD0-4613-AFB0-DC90C4855468}" type="presParOf" srcId="{4BCB31F2-B95B-4E87-B97A-556625CEA759}" destId="{4C347336-03BF-4AB8-BF18-444852F881F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B7A4072-DD93-42CB-AF52-BE1B0E7A6C2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17ED7095-190C-4604-B791-14380F720CE6}">
      <dgm:prSet/>
      <dgm:spPr/>
      <dgm:t>
        <a:bodyPr/>
        <a:lstStyle/>
        <a:p>
          <a:pPr algn="ctr"/>
          <a:r>
            <a:rPr lang="zh-CN" altLang="en-US" dirty="0"/>
            <a:t>二次误差度量算法步骤</a:t>
          </a:r>
          <a:r>
            <a:rPr lang="en-US" altLang="zh-CN" dirty="0"/>
            <a:t>——</a:t>
          </a:r>
          <a:r>
            <a:rPr lang="zh-CN" altLang="en-US" dirty="0"/>
            <a:t>初始化过程</a:t>
          </a:r>
          <a:endParaRPr lang="zh-CN" dirty="0"/>
        </a:p>
      </dgm:t>
    </dgm:pt>
    <dgm:pt modelId="{975A4B32-66C2-43B7-9EC2-25DEE8FADD16}" type="parTrans" cxnId="{9654A299-FF23-4C0D-BA9F-C2083DDE3BF0}">
      <dgm:prSet/>
      <dgm:spPr/>
      <dgm:t>
        <a:bodyPr/>
        <a:lstStyle/>
        <a:p>
          <a:endParaRPr lang="zh-CN" altLang="en-US"/>
        </a:p>
      </dgm:t>
    </dgm:pt>
    <dgm:pt modelId="{8BD67685-00B0-4B98-8814-C5765D5A9402}" type="sibTrans" cxnId="{9654A299-FF23-4C0D-BA9F-C2083DDE3BF0}">
      <dgm:prSet/>
      <dgm:spPr/>
      <dgm:t>
        <a:bodyPr/>
        <a:lstStyle/>
        <a:p>
          <a:endParaRPr lang="zh-CN" altLang="en-US"/>
        </a:p>
      </dgm:t>
    </dgm:pt>
    <dgm:pt modelId="{4BCB31F2-B95B-4E87-B97A-556625CEA759}" type="pres">
      <dgm:prSet presAssocID="{4B7A4072-DD93-42CB-AF52-BE1B0E7A6C2E}" presName="linear" presStyleCnt="0">
        <dgm:presLayoutVars>
          <dgm:dir/>
          <dgm:animLvl val="lvl"/>
          <dgm:resizeHandles val="exact"/>
        </dgm:presLayoutVars>
      </dgm:prSet>
      <dgm:spPr/>
    </dgm:pt>
    <dgm:pt modelId="{83F96A90-C508-43E7-BD26-930D09F738E4}" type="pres">
      <dgm:prSet presAssocID="{17ED7095-190C-4604-B791-14380F720CE6}" presName="parentLin" presStyleCnt="0"/>
      <dgm:spPr/>
    </dgm:pt>
    <dgm:pt modelId="{FCC4F4BD-9417-4BA5-8B37-D18E15A59F7A}" type="pres">
      <dgm:prSet presAssocID="{17ED7095-190C-4604-B791-14380F720CE6}" presName="parentLeftMargin" presStyleLbl="node1" presStyleIdx="0" presStyleCnt="1"/>
      <dgm:spPr/>
    </dgm:pt>
    <dgm:pt modelId="{AF0245D9-FF23-4495-B2C3-BACC1326CF57}" type="pres">
      <dgm:prSet presAssocID="{17ED7095-190C-4604-B791-14380F720CE6}" presName="parentText" presStyleLbl="node1" presStyleIdx="0" presStyleCnt="1" custScaleY="135846">
        <dgm:presLayoutVars>
          <dgm:chMax val="0"/>
          <dgm:bulletEnabled val="1"/>
        </dgm:presLayoutVars>
      </dgm:prSet>
      <dgm:spPr/>
    </dgm:pt>
    <dgm:pt modelId="{18FAA325-885B-448F-A424-CE7A285487E9}" type="pres">
      <dgm:prSet presAssocID="{17ED7095-190C-4604-B791-14380F720CE6}" presName="negativeSpace" presStyleCnt="0"/>
      <dgm:spPr/>
    </dgm:pt>
    <dgm:pt modelId="{D7FEB7E9-63CD-471F-BF38-2F10EC3105A8}" type="pres">
      <dgm:prSet presAssocID="{17ED7095-190C-4604-B791-14380F720CE6}" presName="childText" presStyleLbl="conFgAcc1" presStyleIdx="0" presStyleCnt="1">
        <dgm:presLayoutVars>
          <dgm:bulletEnabled val="1"/>
        </dgm:presLayoutVars>
      </dgm:prSet>
      <dgm:spPr/>
    </dgm:pt>
  </dgm:ptLst>
  <dgm:cxnLst>
    <dgm:cxn modelId="{9ED69799-5EFD-4635-ACDB-0E5EDD114A62}" type="presOf" srcId="{17ED7095-190C-4604-B791-14380F720CE6}" destId="{AF0245D9-FF23-4495-B2C3-BACC1326CF57}" srcOrd="1" destOrd="0" presId="urn:microsoft.com/office/officeart/2005/8/layout/list1"/>
    <dgm:cxn modelId="{9654A299-FF23-4C0D-BA9F-C2083DDE3BF0}" srcId="{4B7A4072-DD93-42CB-AF52-BE1B0E7A6C2E}" destId="{17ED7095-190C-4604-B791-14380F720CE6}" srcOrd="0" destOrd="0" parTransId="{975A4B32-66C2-43B7-9EC2-25DEE8FADD16}" sibTransId="{8BD67685-00B0-4B98-8814-C5765D5A9402}"/>
    <dgm:cxn modelId="{E7EAED9C-B640-4108-A316-3C4536758F07}" type="presOf" srcId="{4B7A4072-DD93-42CB-AF52-BE1B0E7A6C2E}" destId="{4BCB31F2-B95B-4E87-B97A-556625CEA759}" srcOrd="0" destOrd="0" presId="urn:microsoft.com/office/officeart/2005/8/layout/list1"/>
    <dgm:cxn modelId="{0B4F839E-F2A5-4D2E-AEBF-717653833696}" type="presOf" srcId="{17ED7095-190C-4604-B791-14380F720CE6}" destId="{FCC4F4BD-9417-4BA5-8B37-D18E15A59F7A}" srcOrd="0" destOrd="0" presId="urn:microsoft.com/office/officeart/2005/8/layout/list1"/>
    <dgm:cxn modelId="{AD919BD5-1277-4848-A444-88A281545ABF}" type="presParOf" srcId="{4BCB31F2-B95B-4E87-B97A-556625CEA759}" destId="{83F96A90-C508-43E7-BD26-930D09F738E4}" srcOrd="0" destOrd="0" presId="urn:microsoft.com/office/officeart/2005/8/layout/list1"/>
    <dgm:cxn modelId="{6807A75A-420C-4EF1-A5AE-319B0E0F4482}" type="presParOf" srcId="{83F96A90-C508-43E7-BD26-930D09F738E4}" destId="{FCC4F4BD-9417-4BA5-8B37-D18E15A59F7A}" srcOrd="0" destOrd="0" presId="urn:microsoft.com/office/officeart/2005/8/layout/list1"/>
    <dgm:cxn modelId="{797BB01D-AC1B-4A63-8ECE-F0EB78982278}" type="presParOf" srcId="{83F96A90-C508-43E7-BD26-930D09F738E4}" destId="{AF0245D9-FF23-4495-B2C3-BACC1326CF57}" srcOrd="1" destOrd="0" presId="urn:microsoft.com/office/officeart/2005/8/layout/list1"/>
    <dgm:cxn modelId="{E457009C-F788-4F0F-83FE-C9FB83B951F2}" type="presParOf" srcId="{4BCB31F2-B95B-4E87-B97A-556625CEA759}" destId="{18FAA325-885B-448F-A424-CE7A285487E9}" srcOrd="1" destOrd="0" presId="urn:microsoft.com/office/officeart/2005/8/layout/list1"/>
    <dgm:cxn modelId="{A37EE970-3CBA-4E37-9BB6-68662FB0DD68}" type="presParOf" srcId="{4BCB31F2-B95B-4E87-B97A-556625CEA759}" destId="{D7FEB7E9-63CD-471F-BF38-2F10EC3105A8}"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4B7A4072-DD93-42CB-AF52-BE1B0E7A6C2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17ED7095-190C-4604-B791-14380F720CE6}">
      <dgm:prSet/>
      <dgm:spPr/>
      <dgm:t>
        <a:bodyPr/>
        <a:lstStyle/>
        <a:p>
          <a:pPr algn="ctr"/>
          <a:r>
            <a:rPr lang="zh-CN" altLang="en-US" dirty="0"/>
            <a:t>二次误差度量算法步骤</a:t>
          </a:r>
          <a:r>
            <a:rPr lang="en-US" altLang="zh-CN" dirty="0"/>
            <a:t>——</a:t>
          </a:r>
          <a:r>
            <a:rPr lang="zh-CN" altLang="en-US" dirty="0"/>
            <a:t>简化过程</a:t>
          </a:r>
          <a:endParaRPr lang="zh-CN" dirty="0"/>
        </a:p>
      </dgm:t>
    </dgm:pt>
    <dgm:pt modelId="{975A4B32-66C2-43B7-9EC2-25DEE8FADD16}" type="parTrans" cxnId="{9654A299-FF23-4C0D-BA9F-C2083DDE3BF0}">
      <dgm:prSet/>
      <dgm:spPr/>
      <dgm:t>
        <a:bodyPr/>
        <a:lstStyle/>
        <a:p>
          <a:endParaRPr lang="zh-CN" altLang="en-US"/>
        </a:p>
      </dgm:t>
    </dgm:pt>
    <dgm:pt modelId="{8BD67685-00B0-4B98-8814-C5765D5A9402}" type="sibTrans" cxnId="{9654A299-FF23-4C0D-BA9F-C2083DDE3BF0}">
      <dgm:prSet/>
      <dgm:spPr/>
      <dgm:t>
        <a:bodyPr/>
        <a:lstStyle/>
        <a:p>
          <a:endParaRPr lang="zh-CN" altLang="en-US"/>
        </a:p>
      </dgm:t>
    </dgm:pt>
    <dgm:pt modelId="{4BCB31F2-B95B-4E87-B97A-556625CEA759}" type="pres">
      <dgm:prSet presAssocID="{4B7A4072-DD93-42CB-AF52-BE1B0E7A6C2E}" presName="linear" presStyleCnt="0">
        <dgm:presLayoutVars>
          <dgm:dir/>
          <dgm:animLvl val="lvl"/>
          <dgm:resizeHandles val="exact"/>
        </dgm:presLayoutVars>
      </dgm:prSet>
      <dgm:spPr/>
    </dgm:pt>
    <dgm:pt modelId="{83F96A90-C508-43E7-BD26-930D09F738E4}" type="pres">
      <dgm:prSet presAssocID="{17ED7095-190C-4604-B791-14380F720CE6}" presName="parentLin" presStyleCnt="0"/>
      <dgm:spPr/>
    </dgm:pt>
    <dgm:pt modelId="{FCC4F4BD-9417-4BA5-8B37-D18E15A59F7A}" type="pres">
      <dgm:prSet presAssocID="{17ED7095-190C-4604-B791-14380F720CE6}" presName="parentLeftMargin" presStyleLbl="node1" presStyleIdx="0" presStyleCnt="1"/>
      <dgm:spPr/>
    </dgm:pt>
    <dgm:pt modelId="{AF0245D9-FF23-4495-B2C3-BACC1326CF57}" type="pres">
      <dgm:prSet presAssocID="{17ED7095-190C-4604-B791-14380F720CE6}" presName="parentText" presStyleLbl="node1" presStyleIdx="0" presStyleCnt="1" custScaleY="135846">
        <dgm:presLayoutVars>
          <dgm:chMax val="0"/>
          <dgm:bulletEnabled val="1"/>
        </dgm:presLayoutVars>
      </dgm:prSet>
      <dgm:spPr/>
    </dgm:pt>
    <dgm:pt modelId="{18FAA325-885B-448F-A424-CE7A285487E9}" type="pres">
      <dgm:prSet presAssocID="{17ED7095-190C-4604-B791-14380F720CE6}" presName="negativeSpace" presStyleCnt="0"/>
      <dgm:spPr/>
    </dgm:pt>
    <dgm:pt modelId="{D7FEB7E9-63CD-471F-BF38-2F10EC3105A8}" type="pres">
      <dgm:prSet presAssocID="{17ED7095-190C-4604-B791-14380F720CE6}" presName="childText" presStyleLbl="conFgAcc1" presStyleIdx="0" presStyleCnt="1">
        <dgm:presLayoutVars>
          <dgm:bulletEnabled val="1"/>
        </dgm:presLayoutVars>
      </dgm:prSet>
      <dgm:spPr/>
    </dgm:pt>
  </dgm:ptLst>
  <dgm:cxnLst>
    <dgm:cxn modelId="{9ED69799-5EFD-4635-ACDB-0E5EDD114A62}" type="presOf" srcId="{17ED7095-190C-4604-B791-14380F720CE6}" destId="{AF0245D9-FF23-4495-B2C3-BACC1326CF57}" srcOrd="1" destOrd="0" presId="urn:microsoft.com/office/officeart/2005/8/layout/list1"/>
    <dgm:cxn modelId="{9654A299-FF23-4C0D-BA9F-C2083DDE3BF0}" srcId="{4B7A4072-DD93-42CB-AF52-BE1B0E7A6C2E}" destId="{17ED7095-190C-4604-B791-14380F720CE6}" srcOrd="0" destOrd="0" parTransId="{975A4B32-66C2-43B7-9EC2-25DEE8FADD16}" sibTransId="{8BD67685-00B0-4B98-8814-C5765D5A9402}"/>
    <dgm:cxn modelId="{E7EAED9C-B640-4108-A316-3C4536758F07}" type="presOf" srcId="{4B7A4072-DD93-42CB-AF52-BE1B0E7A6C2E}" destId="{4BCB31F2-B95B-4E87-B97A-556625CEA759}" srcOrd="0" destOrd="0" presId="urn:microsoft.com/office/officeart/2005/8/layout/list1"/>
    <dgm:cxn modelId="{0B4F839E-F2A5-4D2E-AEBF-717653833696}" type="presOf" srcId="{17ED7095-190C-4604-B791-14380F720CE6}" destId="{FCC4F4BD-9417-4BA5-8B37-D18E15A59F7A}" srcOrd="0" destOrd="0" presId="urn:microsoft.com/office/officeart/2005/8/layout/list1"/>
    <dgm:cxn modelId="{AD919BD5-1277-4848-A444-88A281545ABF}" type="presParOf" srcId="{4BCB31F2-B95B-4E87-B97A-556625CEA759}" destId="{83F96A90-C508-43E7-BD26-930D09F738E4}" srcOrd="0" destOrd="0" presId="urn:microsoft.com/office/officeart/2005/8/layout/list1"/>
    <dgm:cxn modelId="{6807A75A-420C-4EF1-A5AE-319B0E0F4482}" type="presParOf" srcId="{83F96A90-C508-43E7-BD26-930D09F738E4}" destId="{FCC4F4BD-9417-4BA5-8B37-D18E15A59F7A}" srcOrd="0" destOrd="0" presId="urn:microsoft.com/office/officeart/2005/8/layout/list1"/>
    <dgm:cxn modelId="{797BB01D-AC1B-4A63-8ECE-F0EB78982278}" type="presParOf" srcId="{83F96A90-C508-43E7-BD26-930D09F738E4}" destId="{AF0245D9-FF23-4495-B2C3-BACC1326CF57}" srcOrd="1" destOrd="0" presId="urn:microsoft.com/office/officeart/2005/8/layout/list1"/>
    <dgm:cxn modelId="{E457009C-F788-4F0F-83FE-C9FB83B951F2}" type="presParOf" srcId="{4BCB31F2-B95B-4E87-B97A-556625CEA759}" destId="{18FAA325-885B-448F-A424-CE7A285487E9}" srcOrd="1" destOrd="0" presId="urn:microsoft.com/office/officeart/2005/8/layout/list1"/>
    <dgm:cxn modelId="{A37EE970-3CBA-4E37-9BB6-68662FB0DD68}" type="presParOf" srcId="{4BCB31F2-B95B-4E87-B97A-556625CEA759}" destId="{D7FEB7E9-63CD-471F-BF38-2F10EC3105A8}"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4B7A4072-DD93-42CB-AF52-BE1B0E7A6C2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4AA59B82-332D-4770-84F3-A05118AB726A}">
      <dgm:prSet/>
      <dgm:spPr/>
      <dgm:t>
        <a:bodyPr/>
        <a:lstStyle/>
        <a:p>
          <a:pPr algn="ctr"/>
          <a:r>
            <a:rPr lang="zh-CN" altLang="en-US" dirty="0"/>
            <a:t>元素删除简化</a:t>
          </a:r>
          <a:r>
            <a:rPr lang="en-US" altLang="zh-CN" dirty="0"/>
            <a:t>——</a:t>
          </a:r>
          <a:r>
            <a:rPr lang="zh-CN" altLang="en-US" dirty="0"/>
            <a:t>最小边长合并</a:t>
          </a:r>
        </a:p>
      </dgm:t>
    </dgm:pt>
    <dgm:pt modelId="{67601F13-4949-4E43-947A-AF3824820F0B}" type="parTrans" cxnId="{9E2981AE-E81E-4BFA-8F6D-1A29A537E535}">
      <dgm:prSet/>
      <dgm:spPr/>
      <dgm:t>
        <a:bodyPr/>
        <a:lstStyle/>
        <a:p>
          <a:endParaRPr lang="zh-CN" altLang="en-US"/>
        </a:p>
      </dgm:t>
    </dgm:pt>
    <dgm:pt modelId="{4D503EBE-B7C9-40E9-9B39-408B2459FEAB}" type="sibTrans" cxnId="{9E2981AE-E81E-4BFA-8F6D-1A29A537E535}">
      <dgm:prSet/>
      <dgm:spPr/>
      <dgm:t>
        <a:bodyPr/>
        <a:lstStyle/>
        <a:p>
          <a:endParaRPr lang="zh-CN" altLang="en-US"/>
        </a:p>
      </dgm:t>
    </dgm:pt>
    <dgm:pt modelId="{4BCB31F2-B95B-4E87-B97A-556625CEA759}" type="pres">
      <dgm:prSet presAssocID="{4B7A4072-DD93-42CB-AF52-BE1B0E7A6C2E}" presName="linear" presStyleCnt="0">
        <dgm:presLayoutVars>
          <dgm:dir/>
          <dgm:animLvl val="lvl"/>
          <dgm:resizeHandles val="exact"/>
        </dgm:presLayoutVars>
      </dgm:prSet>
      <dgm:spPr/>
    </dgm:pt>
    <dgm:pt modelId="{B71CF1D3-D560-4620-8CE0-F0CC3EB63B27}" type="pres">
      <dgm:prSet presAssocID="{4AA59B82-332D-4770-84F3-A05118AB726A}" presName="parentLin" presStyleCnt="0"/>
      <dgm:spPr/>
    </dgm:pt>
    <dgm:pt modelId="{6A8ED032-DFDC-4C26-8464-F12CB97D7D61}" type="pres">
      <dgm:prSet presAssocID="{4AA59B82-332D-4770-84F3-A05118AB726A}" presName="parentLeftMargin" presStyleLbl="node1" presStyleIdx="0" presStyleCnt="1"/>
      <dgm:spPr/>
    </dgm:pt>
    <dgm:pt modelId="{78946BF9-1BB7-45EF-9336-62006F890E90}" type="pres">
      <dgm:prSet presAssocID="{4AA59B82-332D-4770-84F3-A05118AB726A}" presName="parentText" presStyleLbl="node1" presStyleIdx="0" presStyleCnt="1">
        <dgm:presLayoutVars>
          <dgm:chMax val="0"/>
          <dgm:bulletEnabled val="1"/>
        </dgm:presLayoutVars>
      </dgm:prSet>
      <dgm:spPr/>
    </dgm:pt>
    <dgm:pt modelId="{B6F963DC-B262-4ACC-816D-61A9A01532B2}" type="pres">
      <dgm:prSet presAssocID="{4AA59B82-332D-4770-84F3-A05118AB726A}" presName="negativeSpace" presStyleCnt="0"/>
      <dgm:spPr/>
    </dgm:pt>
    <dgm:pt modelId="{4C347336-03BF-4AB8-BF18-444852F881FD}" type="pres">
      <dgm:prSet presAssocID="{4AA59B82-332D-4770-84F3-A05118AB726A}" presName="childText" presStyleLbl="conFgAcc1" presStyleIdx="0" presStyleCnt="1">
        <dgm:presLayoutVars>
          <dgm:bulletEnabled val="1"/>
        </dgm:presLayoutVars>
      </dgm:prSet>
      <dgm:spPr/>
    </dgm:pt>
  </dgm:ptLst>
  <dgm:cxnLst>
    <dgm:cxn modelId="{A1B37716-E43F-40FE-AC45-2C6D05CC4A50}" type="presOf" srcId="{4AA59B82-332D-4770-84F3-A05118AB726A}" destId="{78946BF9-1BB7-45EF-9336-62006F890E90}" srcOrd="1" destOrd="0" presId="urn:microsoft.com/office/officeart/2005/8/layout/list1"/>
    <dgm:cxn modelId="{E7EAED9C-B640-4108-A316-3C4536758F07}" type="presOf" srcId="{4B7A4072-DD93-42CB-AF52-BE1B0E7A6C2E}" destId="{4BCB31F2-B95B-4E87-B97A-556625CEA759}" srcOrd="0" destOrd="0" presId="urn:microsoft.com/office/officeart/2005/8/layout/list1"/>
    <dgm:cxn modelId="{9E2981AE-E81E-4BFA-8F6D-1A29A537E535}" srcId="{4B7A4072-DD93-42CB-AF52-BE1B0E7A6C2E}" destId="{4AA59B82-332D-4770-84F3-A05118AB726A}" srcOrd="0" destOrd="0" parTransId="{67601F13-4949-4E43-947A-AF3824820F0B}" sibTransId="{4D503EBE-B7C9-40E9-9B39-408B2459FEAB}"/>
    <dgm:cxn modelId="{75840FDB-B8E4-4C3D-80EC-62CC11DD980C}" type="presOf" srcId="{4AA59B82-332D-4770-84F3-A05118AB726A}" destId="{6A8ED032-DFDC-4C26-8464-F12CB97D7D61}" srcOrd="0" destOrd="0" presId="urn:microsoft.com/office/officeart/2005/8/layout/list1"/>
    <dgm:cxn modelId="{6086DE9E-3174-464D-B040-5A45D281C066}" type="presParOf" srcId="{4BCB31F2-B95B-4E87-B97A-556625CEA759}" destId="{B71CF1D3-D560-4620-8CE0-F0CC3EB63B27}" srcOrd="0" destOrd="0" presId="urn:microsoft.com/office/officeart/2005/8/layout/list1"/>
    <dgm:cxn modelId="{B603B981-E9D1-451F-B5C3-48677C4DFB38}" type="presParOf" srcId="{B71CF1D3-D560-4620-8CE0-F0CC3EB63B27}" destId="{6A8ED032-DFDC-4C26-8464-F12CB97D7D61}" srcOrd="0" destOrd="0" presId="urn:microsoft.com/office/officeart/2005/8/layout/list1"/>
    <dgm:cxn modelId="{FB95B4D1-0225-44C0-ADF1-E0CC65CC148D}" type="presParOf" srcId="{B71CF1D3-D560-4620-8CE0-F0CC3EB63B27}" destId="{78946BF9-1BB7-45EF-9336-62006F890E90}" srcOrd="1" destOrd="0" presId="urn:microsoft.com/office/officeart/2005/8/layout/list1"/>
    <dgm:cxn modelId="{BDCD60FC-68B9-43FE-8AA6-6BFDA5155344}" type="presParOf" srcId="{4BCB31F2-B95B-4E87-B97A-556625CEA759}" destId="{B6F963DC-B262-4ACC-816D-61A9A01532B2}" srcOrd="1" destOrd="0" presId="urn:microsoft.com/office/officeart/2005/8/layout/list1"/>
    <dgm:cxn modelId="{67460BCE-BBD0-4613-AFB0-DC90C4855468}" type="presParOf" srcId="{4BCB31F2-B95B-4E87-B97A-556625CEA759}" destId="{4C347336-03BF-4AB8-BF18-444852F881F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4B7A4072-DD93-42CB-AF52-BE1B0E7A6C2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4AA59B82-332D-4770-84F3-A05118AB726A}">
      <dgm:prSet/>
      <dgm:spPr/>
      <dgm:t>
        <a:bodyPr/>
        <a:lstStyle/>
        <a:p>
          <a:r>
            <a:rPr lang="zh-CN" altLang="en-US" dirty="0"/>
            <a:t>元素删除简化</a:t>
          </a:r>
          <a:r>
            <a:rPr lang="en-US" altLang="zh-CN" dirty="0"/>
            <a:t>——</a:t>
          </a:r>
          <a:r>
            <a:rPr lang="zh-CN" altLang="en-US" dirty="0"/>
            <a:t>最小面积简化</a:t>
          </a:r>
        </a:p>
      </dgm:t>
    </dgm:pt>
    <dgm:pt modelId="{67601F13-4949-4E43-947A-AF3824820F0B}" type="parTrans" cxnId="{9E2981AE-E81E-4BFA-8F6D-1A29A537E535}">
      <dgm:prSet/>
      <dgm:spPr/>
      <dgm:t>
        <a:bodyPr/>
        <a:lstStyle/>
        <a:p>
          <a:endParaRPr lang="zh-CN" altLang="en-US"/>
        </a:p>
      </dgm:t>
    </dgm:pt>
    <dgm:pt modelId="{4D503EBE-B7C9-40E9-9B39-408B2459FEAB}" type="sibTrans" cxnId="{9E2981AE-E81E-4BFA-8F6D-1A29A537E535}">
      <dgm:prSet/>
      <dgm:spPr/>
      <dgm:t>
        <a:bodyPr/>
        <a:lstStyle/>
        <a:p>
          <a:endParaRPr lang="zh-CN" altLang="en-US"/>
        </a:p>
      </dgm:t>
    </dgm:pt>
    <dgm:pt modelId="{4BCB31F2-B95B-4E87-B97A-556625CEA759}" type="pres">
      <dgm:prSet presAssocID="{4B7A4072-DD93-42CB-AF52-BE1B0E7A6C2E}" presName="linear" presStyleCnt="0">
        <dgm:presLayoutVars>
          <dgm:dir/>
          <dgm:animLvl val="lvl"/>
          <dgm:resizeHandles val="exact"/>
        </dgm:presLayoutVars>
      </dgm:prSet>
      <dgm:spPr/>
    </dgm:pt>
    <dgm:pt modelId="{B71CF1D3-D560-4620-8CE0-F0CC3EB63B27}" type="pres">
      <dgm:prSet presAssocID="{4AA59B82-332D-4770-84F3-A05118AB726A}" presName="parentLin" presStyleCnt="0"/>
      <dgm:spPr/>
    </dgm:pt>
    <dgm:pt modelId="{6A8ED032-DFDC-4C26-8464-F12CB97D7D61}" type="pres">
      <dgm:prSet presAssocID="{4AA59B82-332D-4770-84F3-A05118AB726A}" presName="parentLeftMargin" presStyleLbl="node1" presStyleIdx="0" presStyleCnt="1"/>
      <dgm:spPr/>
    </dgm:pt>
    <dgm:pt modelId="{78946BF9-1BB7-45EF-9336-62006F890E90}" type="pres">
      <dgm:prSet presAssocID="{4AA59B82-332D-4770-84F3-A05118AB726A}" presName="parentText" presStyleLbl="node1" presStyleIdx="0" presStyleCnt="1">
        <dgm:presLayoutVars>
          <dgm:chMax val="0"/>
          <dgm:bulletEnabled val="1"/>
        </dgm:presLayoutVars>
      </dgm:prSet>
      <dgm:spPr/>
    </dgm:pt>
    <dgm:pt modelId="{B6F963DC-B262-4ACC-816D-61A9A01532B2}" type="pres">
      <dgm:prSet presAssocID="{4AA59B82-332D-4770-84F3-A05118AB726A}" presName="negativeSpace" presStyleCnt="0"/>
      <dgm:spPr/>
    </dgm:pt>
    <dgm:pt modelId="{4C347336-03BF-4AB8-BF18-444852F881FD}" type="pres">
      <dgm:prSet presAssocID="{4AA59B82-332D-4770-84F3-A05118AB726A}" presName="childText" presStyleLbl="conFgAcc1" presStyleIdx="0" presStyleCnt="1">
        <dgm:presLayoutVars>
          <dgm:bulletEnabled val="1"/>
        </dgm:presLayoutVars>
      </dgm:prSet>
      <dgm:spPr/>
    </dgm:pt>
  </dgm:ptLst>
  <dgm:cxnLst>
    <dgm:cxn modelId="{A1B37716-E43F-40FE-AC45-2C6D05CC4A50}" type="presOf" srcId="{4AA59B82-332D-4770-84F3-A05118AB726A}" destId="{78946BF9-1BB7-45EF-9336-62006F890E90}" srcOrd="1" destOrd="0" presId="urn:microsoft.com/office/officeart/2005/8/layout/list1"/>
    <dgm:cxn modelId="{E7EAED9C-B640-4108-A316-3C4536758F07}" type="presOf" srcId="{4B7A4072-DD93-42CB-AF52-BE1B0E7A6C2E}" destId="{4BCB31F2-B95B-4E87-B97A-556625CEA759}" srcOrd="0" destOrd="0" presId="urn:microsoft.com/office/officeart/2005/8/layout/list1"/>
    <dgm:cxn modelId="{9E2981AE-E81E-4BFA-8F6D-1A29A537E535}" srcId="{4B7A4072-DD93-42CB-AF52-BE1B0E7A6C2E}" destId="{4AA59B82-332D-4770-84F3-A05118AB726A}" srcOrd="0" destOrd="0" parTransId="{67601F13-4949-4E43-947A-AF3824820F0B}" sibTransId="{4D503EBE-B7C9-40E9-9B39-408B2459FEAB}"/>
    <dgm:cxn modelId="{75840FDB-B8E4-4C3D-80EC-62CC11DD980C}" type="presOf" srcId="{4AA59B82-332D-4770-84F3-A05118AB726A}" destId="{6A8ED032-DFDC-4C26-8464-F12CB97D7D61}" srcOrd="0" destOrd="0" presId="urn:microsoft.com/office/officeart/2005/8/layout/list1"/>
    <dgm:cxn modelId="{6086DE9E-3174-464D-B040-5A45D281C066}" type="presParOf" srcId="{4BCB31F2-B95B-4E87-B97A-556625CEA759}" destId="{B71CF1D3-D560-4620-8CE0-F0CC3EB63B27}" srcOrd="0" destOrd="0" presId="urn:microsoft.com/office/officeart/2005/8/layout/list1"/>
    <dgm:cxn modelId="{B603B981-E9D1-451F-B5C3-48677C4DFB38}" type="presParOf" srcId="{B71CF1D3-D560-4620-8CE0-F0CC3EB63B27}" destId="{6A8ED032-DFDC-4C26-8464-F12CB97D7D61}" srcOrd="0" destOrd="0" presId="urn:microsoft.com/office/officeart/2005/8/layout/list1"/>
    <dgm:cxn modelId="{FB95B4D1-0225-44C0-ADF1-E0CC65CC148D}" type="presParOf" srcId="{B71CF1D3-D560-4620-8CE0-F0CC3EB63B27}" destId="{78946BF9-1BB7-45EF-9336-62006F890E90}" srcOrd="1" destOrd="0" presId="urn:microsoft.com/office/officeart/2005/8/layout/list1"/>
    <dgm:cxn modelId="{BDCD60FC-68B9-43FE-8AA6-6BFDA5155344}" type="presParOf" srcId="{4BCB31F2-B95B-4E87-B97A-556625CEA759}" destId="{B6F963DC-B262-4ACC-816D-61A9A01532B2}" srcOrd="1" destOrd="0" presId="urn:microsoft.com/office/officeart/2005/8/layout/list1"/>
    <dgm:cxn modelId="{67460BCE-BBD0-4613-AFB0-DC90C4855468}" type="presParOf" srcId="{4BCB31F2-B95B-4E87-B97A-556625CEA759}" destId="{4C347336-03BF-4AB8-BF18-444852F881F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4B7A4072-DD93-42CB-AF52-BE1B0E7A6C2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4AA59B82-332D-4770-84F3-A05118AB726A}">
      <dgm:prSet/>
      <dgm:spPr/>
      <dgm:t>
        <a:bodyPr/>
        <a:lstStyle/>
        <a:p>
          <a:r>
            <a:rPr lang="zh-CN" altLang="en-US" dirty="0"/>
            <a:t>元素删除简化</a:t>
          </a:r>
          <a:r>
            <a:rPr lang="en-US" altLang="zh-CN" dirty="0"/>
            <a:t>——</a:t>
          </a:r>
          <a:r>
            <a:rPr lang="zh-CN" altLang="en-US" dirty="0"/>
            <a:t>最小面积简化</a:t>
          </a:r>
        </a:p>
      </dgm:t>
    </dgm:pt>
    <dgm:pt modelId="{67601F13-4949-4E43-947A-AF3824820F0B}" type="parTrans" cxnId="{9E2981AE-E81E-4BFA-8F6D-1A29A537E535}">
      <dgm:prSet/>
      <dgm:spPr/>
      <dgm:t>
        <a:bodyPr/>
        <a:lstStyle/>
        <a:p>
          <a:endParaRPr lang="zh-CN" altLang="en-US"/>
        </a:p>
      </dgm:t>
    </dgm:pt>
    <dgm:pt modelId="{4D503EBE-B7C9-40E9-9B39-408B2459FEAB}" type="sibTrans" cxnId="{9E2981AE-E81E-4BFA-8F6D-1A29A537E535}">
      <dgm:prSet/>
      <dgm:spPr/>
      <dgm:t>
        <a:bodyPr/>
        <a:lstStyle/>
        <a:p>
          <a:endParaRPr lang="zh-CN" altLang="en-US"/>
        </a:p>
      </dgm:t>
    </dgm:pt>
    <dgm:pt modelId="{4BCB31F2-B95B-4E87-B97A-556625CEA759}" type="pres">
      <dgm:prSet presAssocID="{4B7A4072-DD93-42CB-AF52-BE1B0E7A6C2E}" presName="linear" presStyleCnt="0">
        <dgm:presLayoutVars>
          <dgm:dir/>
          <dgm:animLvl val="lvl"/>
          <dgm:resizeHandles val="exact"/>
        </dgm:presLayoutVars>
      </dgm:prSet>
      <dgm:spPr/>
    </dgm:pt>
    <dgm:pt modelId="{B71CF1D3-D560-4620-8CE0-F0CC3EB63B27}" type="pres">
      <dgm:prSet presAssocID="{4AA59B82-332D-4770-84F3-A05118AB726A}" presName="parentLin" presStyleCnt="0"/>
      <dgm:spPr/>
    </dgm:pt>
    <dgm:pt modelId="{6A8ED032-DFDC-4C26-8464-F12CB97D7D61}" type="pres">
      <dgm:prSet presAssocID="{4AA59B82-332D-4770-84F3-A05118AB726A}" presName="parentLeftMargin" presStyleLbl="node1" presStyleIdx="0" presStyleCnt="1"/>
      <dgm:spPr/>
    </dgm:pt>
    <dgm:pt modelId="{78946BF9-1BB7-45EF-9336-62006F890E90}" type="pres">
      <dgm:prSet presAssocID="{4AA59B82-332D-4770-84F3-A05118AB726A}" presName="parentText" presStyleLbl="node1" presStyleIdx="0" presStyleCnt="1">
        <dgm:presLayoutVars>
          <dgm:chMax val="0"/>
          <dgm:bulletEnabled val="1"/>
        </dgm:presLayoutVars>
      </dgm:prSet>
      <dgm:spPr/>
    </dgm:pt>
    <dgm:pt modelId="{B6F963DC-B262-4ACC-816D-61A9A01532B2}" type="pres">
      <dgm:prSet presAssocID="{4AA59B82-332D-4770-84F3-A05118AB726A}" presName="negativeSpace" presStyleCnt="0"/>
      <dgm:spPr/>
    </dgm:pt>
    <dgm:pt modelId="{4C347336-03BF-4AB8-BF18-444852F881FD}" type="pres">
      <dgm:prSet presAssocID="{4AA59B82-332D-4770-84F3-A05118AB726A}" presName="childText" presStyleLbl="conFgAcc1" presStyleIdx="0" presStyleCnt="1">
        <dgm:presLayoutVars>
          <dgm:bulletEnabled val="1"/>
        </dgm:presLayoutVars>
      </dgm:prSet>
      <dgm:spPr/>
    </dgm:pt>
  </dgm:ptLst>
  <dgm:cxnLst>
    <dgm:cxn modelId="{A1B37716-E43F-40FE-AC45-2C6D05CC4A50}" type="presOf" srcId="{4AA59B82-332D-4770-84F3-A05118AB726A}" destId="{78946BF9-1BB7-45EF-9336-62006F890E90}" srcOrd="1" destOrd="0" presId="urn:microsoft.com/office/officeart/2005/8/layout/list1"/>
    <dgm:cxn modelId="{E7EAED9C-B640-4108-A316-3C4536758F07}" type="presOf" srcId="{4B7A4072-DD93-42CB-AF52-BE1B0E7A6C2E}" destId="{4BCB31F2-B95B-4E87-B97A-556625CEA759}" srcOrd="0" destOrd="0" presId="urn:microsoft.com/office/officeart/2005/8/layout/list1"/>
    <dgm:cxn modelId="{9E2981AE-E81E-4BFA-8F6D-1A29A537E535}" srcId="{4B7A4072-DD93-42CB-AF52-BE1B0E7A6C2E}" destId="{4AA59B82-332D-4770-84F3-A05118AB726A}" srcOrd="0" destOrd="0" parTransId="{67601F13-4949-4E43-947A-AF3824820F0B}" sibTransId="{4D503EBE-B7C9-40E9-9B39-408B2459FEAB}"/>
    <dgm:cxn modelId="{75840FDB-B8E4-4C3D-80EC-62CC11DD980C}" type="presOf" srcId="{4AA59B82-332D-4770-84F3-A05118AB726A}" destId="{6A8ED032-DFDC-4C26-8464-F12CB97D7D61}" srcOrd="0" destOrd="0" presId="urn:microsoft.com/office/officeart/2005/8/layout/list1"/>
    <dgm:cxn modelId="{6086DE9E-3174-464D-B040-5A45D281C066}" type="presParOf" srcId="{4BCB31F2-B95B-4E87-B97A-556625CEA759}" destId="{B71CF1D3-D560-4620-8CE0-F0CC3EB63B27}" srcOrd="0" destOrd="0" presId="urn:microsoft.com/office/officeart/2005/8/layout/list1"/>
    <dgm:cxn modelId="{B603B981-E9D1-451F-B5C3-48677C4DFB38}" type="presParOf" srcId="{B71CF1D3-D560-4620-8CE0-F0CC3EB63B27}" destId="{6A8ED032-DFDC-4C26-8464-F12CB97D7D61}" srcOrd="0" destOrd="0" presId="urn:microsoft.com/office/officeart/2005/8/layout/list1"/>
    <dgm:cxn modelId="{FB95B4D1-0225-44C0-ADF1-E0CC65CC148D}" type="presParOf" srcId="{B71CF1D3-D560-4620-8CE0-F0CC3EB63B27}" destId="{78946BF9-1BB7-45EF-9336-62006F890E90}" srcOrd="1" destOrd="0" presId="urn:microsoft.com/office/officeart/2005/8/layout/list1"/>
    <dgm:cxn modelId="{BDCD60FC-68B9-43FE-8AA6-6BFDA5155344}" type="presParOf" srcId="{4BCB31F2-B95B-4E87-B97A-556625CEA759}" destId="{B6F963DC-B262-4ACC-816D-61A9A01532B2}" srcOrd="1" destOrd="0" presId="urn:microsoft.com/office/officeart/2005/8/layout/list1"/>
    <dgm:cxn modelId="{67460BCE-BBD0-4613-AFB0-DC90C4855468}" type="presParOf" srcId="{4BCB31F2-B95B-4E87-B97A-556625CEA759}" destId="{4C347336-03BF-4AB8-BF18-444852F881F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4B7A4072-DD93-42CB-AF52-BE1B0E7A6C2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4AA59B82-332D-4770-84F3-A05118AB726A}">
      <dgm:prSet/>
      <dgm:spPr/>
      <dgm:t>
        <a:bodyPr/>
        <a:lstStyle/>
        <a:p>
          <a:r>
            <a:rPr lang="zh-CN" altLang="en-US" dirty="0"/>
            <a:t>元素删除简化</a:t>
          </a:r>
          <a:r>
            <a:rPr lang="en-US" altLang="zh-CN" dirty="0"/>
            <a:t>——</a:t>
          </a:r>
          <a:r>
            <a:rPr lang="zh-CN" altLang="en-US" dirty="0"/>
            <a:t>最小高斯曲率简化</a:t>
          </a:r>
        </a:p>
      </dgm:t>
    </dgm:pt>
    <dgm:pt modelId="{67601F13-4949-4E43-947A-AF3824820F0B}" type="parTrans" cxnId="{9E2981AE-E81E-4BFA-8F6D-1A29A537E535}">
      <dgm:prSet/>
      <dgm:spPr/>
      <dgm:t>
        <a:bodyPr/>
        <a:lstStyle/>
        <a:p>
          <a:endParaRPr lang="zh-CN" altLang="en-US"/>
        </a:p>
      </dgm:t>
    </dgm:pt>
    <dgm:pt modelId="{4D503EBE-B7C9-40E9-9B39-408B2459FEAB}" type="sibTrans" cxnId="{9E2981AE-E81E-4BFA-8F6D-1A29A537E535}">
      <dgm:prSet/>
      <dgm:spPr/>
      <dgm:t>
        <a:bodyPr/>
        <a:lstStyle/>
        <a:p>
          <a:endParaRPr lang="zh-CN" altLang="en-US"/>
        </a:p>
      </dgm:t>
    </dgm:pt>
    <dgm:pt modelId="{4BCB31F2-B95B-4E87-B97A-556625CEA759}" type="pres">
      <dgm:prSet presAssocID="{4B7A4072-DD93-42CB-AF52-BE1B0E7A6C2E}" presName="linear" presStyleCnt="0">
        <dgm:presLayoutVars>
          <dgm:dir/>
          <dgm:animLvl val="lvl"/>
          <dgm:resizeHandles val="exact"/>
        </dgm:presLayoutVars>
      </dgm:prSet>
      <dgm:spPr/>
    </dgm:pt>
    <dgm:pt modelId="{B71CF1D3-D560-4620-8CE0-F0CC3EB63B27}" type="pres">
      <dgm:prSet presAssocID="{4AA59B82-332D-4770-84F3-A05118AB726A}" presName="parentLin" presStyleCnt="0"/>
      <dgm:spPr/>
    </dgm:pt>
    <dgm:pt modelId="{6A8ED032-DFDC-4C26-8464-F12CB97D7D61}" type="pres">
      <dgm:prSet presAssocID="{4AA59B82-332D-4770-84F3-A05118AB726A}" presName="parentLeftMargin" presStyleLbl="node1" presStyleIdx="0" presStyleCnt="1"/>
      <dgm:spPr/>
    </dgm:pt>
    <dgm:pt modelId="{78946BF9-1BB7-45EF-9336-62006F890E90}" type="pres">
      <dgm:prSet presAssocID="{4AA59B82-332D-4770-84F3-A05118AB726A}" presName="parentText" presStyleLbl="node1" presStyleIdx="0" presStyleCnt="1">
        <dgm:presLayoutVars>
          <dgm:chMax val="0"/>
          <dgm:bulletEnabled val="1"/>
        </dgm:presLayoutVars>
      </dgm:prSet>
      <dgm:spPr/>
    </dgm:pt>
    <dgm:pt modelId="{B6F963DC-B262-4ACC-816D-61A9A01532B2}" type="pres">
      <dgm:prSet presAssocID="{4AA59B82-332D-4770-84F3-A05118AB726A}" presName="negativeSpace" presStyleCnt="0"/>
      <dgm:spPr/>
    </dgm:pt>
    <dgm:pt modelId="{4C347336-03BF-4AB8-BF18-444852F881FD}" type="pres">
      <dgm:prSet presAssocID="{4AA59B82-332D-4770-84F3-A05118AB726A}" presName="childText" presStyleLbl="conFgAcc1" presStyleIdx="0" presStyleCnt="1">
        <dgm:presLayoutVars>
          <dgm:bulletEnabled val="1"/>
        </dgm:presLayoutVars>
      </dgm:prSet>
      <dgm:spPr/>
    </dgm:pt>
  </dgm:ptLst>
  <dgm:cxnLst>
    <dgm:cxn modelId="{A1B37716-E43F-40FE-AC45-2C6D05CC4A50}" type="presOf" srcId="{4AA59B82-332D-4770-84F3-A05118AB726A}" destId="{78946BF9-1BB7-45EF-9336-62006F890E90}" srcOrd="1" destOrd="0" presId="urn:microsoft.com/office/officeart/2005/8/layout/list1"/>
    <dgm:cxn modelId="{E7EAED9C-B640-4108-A316-3C4536758F07}" type="presOf" srcId="{4B7A4072-DD93-42CB-AF52-BE1B0E7A6C2E}" destId="{4BCB31F2-B95B-4E87-B97A-556625CEA759}" srcOrd="0" destOrd="0" presId="urn:microsoft.com/office/officeart/2005/8/layout/list1"/>
    <dgm:cxn modelId="{9E2981AE-E81E-4BFA-8F6D-1A29A537E535}" srcId="{4B7A4072-DD93-42CB-AF52-BE1B0E7A6C2E}" destId="{4AA59B82-332D-4770-84F3-A05118AB726A}" srcOrd="0" destOrd="0" parTransId="{67601F13-4949-4E43-947A-AF3824820F0B}" sibTransId="{4D503EBE-B7C9-40E9-9B39-408B2459FEAB}"/>
    <dgm:cxn modelId="{75840FDB-B8E4-4C3D-80EC-62CC11DD980C}" type="presOf" srcId="{4AA59B82-332D-4770-84F3-A05118AB726A}" destId="{6A8ED032-DFDC-4C26-8464-F12CB97D7D61}" srcOrd="0" destOrd="0" presId="urn:microsoft.com/office/officeart/2005/8/layout/list1"/>
    <dgm:cxn modelId="{6086DE9E-3174-464D-B040-5A45D281C066}" type="presParOf" srcId="{4BCB31F2-B95B-4E87-B97A-556625CEA759}" destId="{B71CF1D3-D560-4620-8CE0-F0CC3EB63B27}" srcOrd="0" destOrd="0" presId="urn:microsoft.com/office/officeart/2005/8/layout/list1"/>
    <dgm:cxn modelId="{B603B981-E9D1-451F-B5C3-48677C4DFB38}" type="presParOf" srcId="{B71CF1D3-D560-4620-8CE0-F0CC3EB63B27}" destId="{6A8ED032-DFDC-4C26-8464-F12CB97D7D61}" srcOrd="0" destOrd="0" presId="urn:microsoft.com/office/officeart/2005/8/layout/list1"/>
    <dgm:cxn modelId="{FB95B4D1-0225-44C0-ADF1-E0CC65CC148D}" type="presParOf" srcId="{B71CF1D3-D560-4620-8CE0-F0CC3EB63B27}" destId="{78946BF9-1BB7-45EF-9336-62006F890E90}" srcOrd="1" destOrd="0" presId="urn:microsoft.com/office/officeart/2005/8/layout/list1"/>
    <dgm:cxn modelId="{BDCD60FC-68B9-43FE-8AA6-6BFDA5155344}" type="presParOf" srcId="{4BCB31F2-B95B-4E87-B97A-556625CEA759}" destId="{B6F963DC-B262-4ACC-816D-61A9A01532B2}" srcOrd="1" destOrd="0" presId="urn:microsoft.com/office/officeart/2005/8/layout/list1"/>
    <dgm:cxn modelId="{67460BCE-BBD0-4613-AFB0-DC90C4855468}" type="presParOf" srcId="{4BCB31F2-B95B-4E87-B97A-556625CEA759}" destId="{4C347336-03BF-4AB8-BF18-444852F881F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4B7A4072-DD93-42CB-AF52-BE1B0E7A6C2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4AA59B82-332D-4770-84F3-A05118AB726A}">
      <dgm:prSet/>
      <dgm:spPr/>
      <dgm:t>
        <a:bodyPr/>
        <a:lstStyle/>
        <a:p>
          <a:pPr algn="ctr"/>
          <a:r>
            <a:rPr lang="zh-CN" altLang="en-US" dirty="0"/>
            <a:t>高斯曲率计算</a:t>
          </a:r>
        </a:p>
      </dgm:t>
    </dgm:pt>
    <dgm:pt modelId="{67601F13-4949-4E43-947A-AF3824820F0B}" type="parTrans" cxnId="{9E2981AE-E81E-4BFA-8F6D-1A29A537E535}">
      <dgm:prSet/>
      <dgm:spPr/>
      <dgm:t>
        <a:bodyPr/>
        <a:lstStyle/>
        <a:p>
          <a:endParaRPr lang="zh-CN" altLang="en-US"/>
        </a:p>
      </dgm:t>
    </dgm:pt>
    <dgm:pt modelId="{4D503EBE-B7C9-40E9-9B39-408B2459FEAB}" type="sibTrans" cxnId="{9E2981AE-E81E-4BFA-8F6D-1A29A537E535}">
      <dgm:prSet/>
      <dgm:spPr/>
      <dgm:t>
        <a:bodyPr/>
        <a:lstStyle/>
        <a:p>
          <a:endParaRPr lang="zh-CN" altLang="en-US"/>
        </a:p>
      </dgm:t>
    </dgm:pt>
    <dgm:pt modelId="{4BCB31F2-B95B-4E87-B97A-556625CEA759}" type="pres">
      <dgm:prSet presAssocID="{4B7A4072-DD93-42CB-AF52-BE1B0E7A6C2E}" presName="linear" presStyleCnt="0">
        <dgm:presLayoutVars>
          <dgm:dir/>
          <dgm:animLvl val="lvl"/>
          <dgm:resizeHandles val="exact"/>
        </dgm:presLayoutVars>
      </dgm:prSet>
      <dgm:spPr/>
    </dgm:pt>
    <dgm:pt modelId="{B71CF1D3-D560-4620-8CE0-F0CC3EB63B27}" type="pres">
      <dgm:prSet presAssocID="{4AA59B82-332D-4770-84F3-A05118AB726A}" presName="parentLin" presStyleCnt="0"/>
      <dgm:spPr/>
    </dgm:pt>
    <dgm:pt modelId="{6A8ED032-DFDC-4C26-8464-F12CB97D7D61}" type="pres">
      <dgm:prSet presAssocID="{4AA59B82-332D-4770-84F3-A05118AB726A}" presName="parentLeftMargin" presStyleLbl="node1" presStyleIdx="0" presStyleCnt="1"/>
      <dgm:spPr/>
    </dgm:pt>
    <dgm:pt modelId="{78946BF9-1BB7-45EF-9336-62006F890E90}" type="pres">
      <dgm:prSet presAssocID="{4AA59B82-332D-4770-84F3-A05118AB726A}" presName="parentText" presStyleLbl="node1" presStyleIdx="0" presStyleCnt="1">
        <dgm:presLayoutVars>
          <dgm:chMax val="0"/>
          <dgm:bulletEnabled val="1"/>
        </dgm:presLayoutVars>
      </dgm:prSet>
      <dgm:spPr/>
    </dgm:pt>
    <dgm:pt modelId="{B6F963DC-B262-4ACC-816D-61A9A01532B2}" type="pres">
      <dgm:prSet presAssocID="{4AA59B82-332D-4770-84F3-A05118AB726A}" presName="negativeSpace" presStyleCnt="0"/>
      <dgm:spPr/>
    </dgm:pt>
    <dgm:pt modelId="{4C347336-03BF-4AB8-BF18-444852F881FD}" type="pres">
      <dgm:prSet presAssocID="{4AA59B82-332D-4770-84F3-A05118AB726A}" presName="childText" presStyleLbl="conFgAcc1" presStyleIdx="0" presStyleCnt="1">
        <dgm:presLayoutVars>
          <dgm:bulletEnabled val="1"/>
        </dgm:presLayoutVars>
      </dgm:prSet>
      <dgm:spPr/>
    </dgm:pt>
  </dgm:ptLst>
  <dgm:cxnLst>
    <dgm:cxn modelId="{A1B37716-E43F-40FE-AC45-2C6D05CC4A50}" type="presOf" srcId="{4AA59B82-332D-4770-84F3-A05118AB726A}" destId="{78946BF9-1BB7-45EF-9336-62006F890E90}" srcOrd="1" destOrd="0" presId="urn:microsoft.com/office/officeart/2005/8/layout/list1"/>
    <dgm:cxn modelId="{E7EAED9C-B640-4108-A316-3C4536758F07}" type="presOf" srcId="{4B7A4072-DD93-42CB-AF52-BE1B0E7A6C2E}" destId="{4BCB31F2-B95B-4E87-B97A-556625CEA759}" srcOrd="0" destOrd="0" presId="urn:microsoft.com/office/officeart/2005/8/layout/list1"/>
    <dgm:cxn modelId="{9E2981AE-E81E-4BFA-8F6D-1A29A537E535}" srcId="{4B7A4072-DD93-42CB-AF52-BE1B0E7A6C2E}" destId="{4AA59B82-332D-4770-84F3-A05118AB726A}" srcOrd="0" destOrd="0" parTransId="{67601F13-4949-4E43-947A-AF3824820F0B}" sibTransId="{4D503EBE-B7C9-40E9-9B39-408B2459FEAB}"/>
    <dgm:cxn modelId="{75840FDB-B8E4-4C3D-80EC-62CC11DD980C}" type="presOf" srcId="{4AA59B82-332D-4770-84F3-A05118AB726A}" destId="{6A8ED032-DFDC-4C26-8464-F12CB97D7D61}" srcOrd="0" destOrd="0" presId="urn:microsoft.com/office/officeart/2005/8/layout/list1"/>
    <dgm:cxn modelId="{6086DE9E-3174-464D-B040-5A45D281C066}" type="presParOf" srcId="{4BCB31F2-B95B-4E87-B97A-556625CEA759}" destId="{B71CF1D3-D560-4620-8CE0-F0CC3EB63B27}" srcOrd="0" destOrd="0" presId="urn:microsoft.com/office/officeart/2005/8/layout/list1"/>
    <dgm:cxn modelId="{B603B981-E9D1-451F-B5C3-48677C4DFB38}" type="presParOf" srcId="{B71CF1D3-D560-4620-8CE0-F0CC3EB63B27}" destId="{6A8ED032-DFDC-4C26-8464-F12CB97D7D61}" srcOrd="0" destOrd="0" presId="urn:microsoft.com/office/officeart/2005/8/layout/list1"/>
    <dgm:cxn modelId="{FB95B4D1-0225-44C0-ADF1-E0CC65CC148D}" type="presParOf" srcId="{B71CF1D3-D560-4620-8CE0-F0CC3EB63B27}" destId="{78946BF9-1BB7-45EF-9336-62006F890E90}" srcOrd="1" destOrd="0" presId="urn:microsoft.com/office/officeart/2005/8/layout/list1"/>
    <dgm:cxn modelId="{BDCD60FC-68B9-43FE-8AA6-6BFDA5155344}" type="presParOf" srcId="{4BCB31F2-B95B-4E87-B97A-556625CEA759}" destId="{B6F963DC-B262-4ACC-816D-61A9A01532B2}" srcOrd="1" destOrd="0" presId="urn:microsoft.com/office/officeart/2005/8/layout/list1"/>
    <dgm:cxn modelId="{67460BCE-BBD0-4613-AFB0-DC90C4855468}" type="presParOf" srcId="{4BCB31F2-B95B-4E87-B97A-556625CEA759}" destId="{4C347336-03BF-4AB8-BF18-444852F881F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4B7A4072-DD93-42CB-AF52-BE1B0E7A6C2E}"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zh-CN" altLang="en-US"/>
        </a:p>
      </dgm:t>
    </dgm:pt>
    <dgm:pt modelId="{4AA59B82-332D-4770-84F3-A05118AB726A}">
      <dgm:prSet/>
      <dgm:spPr/>
      <dgm:t>
        <a:bodyPr/>
        <a:lstStyle/>
        <a:p>
          <a:pPr algn="ctr"/>
          <a:r>
            <a:rPr lang="zh-CN" altLang="en-US" dirty="0"/>
            <a:t>简化误差度量</a:t>
          </a:r>
        </a:p>
      </dgm:t>
    </dgm:pt>
    <dgm:pt modelId="{67601F13-4949-4E43-947A-AF3824820F0B}" type="parTrans" cxnId="{9E2981AE-E81E-4BFA-8F6D-1A29A537E535}">
      <dgm:prSet/>
      <dgm:spPr/>
      <dgm:t>
        <a:bodyPr/>
        <a:lstStyle/>
        <a:p>
          <a:endParaRPr lang="zh-CN" altLang="en-US"/>
        </a:p>
      </dgm:t>
    </dgm:pt>
    <dgm:pt modelId="{4D503EBE-B7C9-40E9-9B39-408B2459FEAB}" type="sibTrans" cxnId="{9E2981AE-E81E-4BFA-8F6D-1A29A537E535}">
      <dgm:prSet/>
      <dgm:spPr/>
      <dgm:t>
        <a:bodyPr/>
        <a:lstStyle/>
        <a:p>
          <a:endParaRPr lang="zh-CN" altLang="en-US"/>
        </a:p>
      </dgm:t>
    </dgm:pt>
    <dgm:pt modelId="{4BCB31F2-B95B-4E87-B97A-556625CEA759}" type="pres">
      <dgm:prSet presAssocID="{4B7A4072-DD93-42CB-AF52-BE1B0E7A6C2E}" presName="linear" presStyleCnt="0">
        <dgm:presLayoutVars>
          <dgm:dir/>
          <dgm:animLvl val="lvl"/>
          <dgm:resizeHandles val="exact"/>
        </dgm:presLayoutVars>
      </dgm:prSet>
      <dgm:spPr/>
    </dgm:pt>
    <dgm:pt modelId="{B71CF1D3-D560-4620-8CE0-F0CC3EB63B27}" type="pres">
      <dgm:prSet presAssocID="{4AA59B82-332D-4770-84F3-A05118AB726A}" presName="parentLin" presStyleCnt="0"/>
      <dgm:spPr/>
    </dgm:pt>
    <dgm:pt modelId="{6A8ED032-DFDC-4C26-8464-F12CB97D7D61}" type="pres">
      <dgm:prSet presAssocID="{4AA59B82-332D-4770-84F3-A05118AB726A}" presName="parentLeftMargin" presStyleLbl="node1" presStyleIdx="0" presStyleCnt="1"/>
      <dgm:spPr/>
    </dgm:pt>
    <dgm:pt modelId="{78946BF9-1BB7-45EF-9336-62006F890E90}" type="pres">
      <dgm:prSet presAssocID="{4AA59B82-332D-4770-84F3-A05118AB726A}" presName="parentText" presStyleLbl="node1" presStyleIdx="0" presStyleCnt="1">
        <dgm:presLayoutVars>
          <dgm:chMax val="0"/>
          <dgm:bulletEnabled val="1"/>
        </dgm:presLayoutVars>
      </dgm:prSet>
      <dgm:spPr/>
    </dgm:pt>
    <dgm:pt modelId="{B6F963DC-B262-4ACC-816D-61A9A01532B2}" type="pres">
      <dgm:prSet presAssocID="{4AA59B82-332D-4770-84F3-A05118AB726A}" presName="negativeSpace" presStyleCnt="0"/>
      <dgm:spPr/>
    </dgm:pt>
    <dgm:pt modelId="{4C347336-03BF-4AB8-BF18-444852F881FD}" type="pres">
      <dgm:prSet presAssocID="{4AA59B82-332D-4770-84F3-A05118AB726A}" presName="childText" presStyleLbl="conFgAcc1" presStyleIdx="0" presStyleCnt="1">
        <dgm:presLayoutVars>
          <dgm:bulletEnabled val="1"/>
        </dgm:presLayoutVars>
      </dgm:prSet>
      <dgm:spPr/>
    </dgm:pt>
  </dgm:ptLst>
  <dgm:cxnLst>
    <dgm:cxn modelId="{A1B37716-E43F-40FE-AC45-2C6D05CC4A50}" type="presOf" srcId="{4AA59B82-332D-4770-84F3-A05118AB726A}" destId="{78946BF9-1BB7-45EF-9336-62006F890E90}" srcOrd="1" destOrd="0" presId="urn:microsoft.com/office/officeart/2005/8/layout/list1"/>
    <dgm:cxn modelId="{E7EAED9C-B640-4108-A316-3C4536758F07}" type="presOf" srcId="{4B7A4072-DD93-42CB-AF52-BE1B0E7A6C2E}" destId="{4BCB31F2-B95B-4E87-B97A-556625CEA759}" srcOrd="0" destOrd="0" presId="urn:microsoft.com/office/officeart/2005/8/layout/list1"/>
    <dgm:cxn modelId="{9E2981AE-E81E-4BFA-8F6D-1A29A537E535}" srcId="{4B7A4072-DD93-42CB-AF52-BE1B0E7A6C2E}" destId="{4AA59B82-332D-4770-84F3-A05118AB726A}" srcOrd="0" destOrd="0" parTransId="{67601F13-4949-4E43-947A-AF3824820F0B}" sibTransId="{4D503EBE-B7C9-40E9-9B39-408B2459FEAB}"/>
    <dgm:cxn modelId="{75840FDB-B8E4-4C3D-80EC-62CC11DD980C}" type="presOf" srcId="{4AA59B82-332D-4770-84F3-A05118AB726A}" destId="{6A8ED032-DFDC-4C26-8464-F12CB97D7D61}" srcOrd="0" destOrd="0" presId="urn:microsoft.com/office/officeart/2005/8/layout/list1"/>
    <dgm:cxn modelId="{6086DE9E-3174-464D-B040-5A45D281C066}" type="presParOf" srcId="{4BCB31F2-B95B-4E87-B97A-556625CEA759}" destId="{B71CF1D3-D560-4620-8CE0-F0CC3EB63B27}" srcOrd="0" destOrd="0" presId="urn:microsoft.com/office/officeart/2005/8/layout/list1"/>
    <dgm:cxn modelId="{B603B981-E9D1-451F-B5C3-48677C4DFB38}" type="presParOf" srcId="{B71CF1D3-D560-4620-8CE0-F0CC3EB63B27}" destId="{6A8ED032-DFDC-4C26-8464-F12CB97D7D61}" srcOrd="0" destOrd="0" presId="urn:microsoft.com/office/officeart/2005/8/layout/list1"/>
    <dgm:cxn modelId="{FB95B4D1-0225-44C0-ADF1-E0CC65CC148D}" type="presParOf" srcId="{B71CF1D3-D560-4620-8CE0-F0CC3EB63B27}" destId="{78946BF9-1BB7-45EF-9336-62006F890E90}" srcOrd="1" destOrd="0" presId="urn:microsoft.com/office/officeart/2005/8/layout/list1"/>
    <dgm:cxn modelId="{BDCD60FC-68B9-43FE-8AA6-6BFDA5155344}" type="presParOf" srcId="{4BCB31F2-B95B-4E87-B97A-556625CEA759}" destId="{B6F963DC-B262-4ACC-816D-61A9A01532B2}" srcOrd="1" destOrd="0" presId="urn:microsoft.com/office/officeart/2005/8/layout/list1"/>
    <dgm:cxn modelId="{67460BCE-BBD0-4613-AFB0-DC90C4855468}" type="presParOf" srcId="{4BCB31F2-B95B-4E87-B97A-556625CEA759}" destId="{4C347336-03BF-4AB8-BF18-444852F881FD}" srcOrd="2" destOrd="0" presId="urn:microsoft.com/office/officeart/2005/8/layout/lis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B63C9AB-550E-42C0-AE1D-E9E95E3F28BA}">
      <dsp:nvSpPr>
        <dsp:cNvPr id="0" name=""/>
        <dsp:cNvSpPr/>
      </dsp:nvSpPr>
      <dsp:spPr>
        <a:xfrm>
          <a:off x="0" y="33420"/>
          <a:ext cx="10980057" cy="1814400"/>
        </a:xfrm>
        <a:prstGeom prst="rect">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12928" tIns="178816" rIns="312928" bIns="178816" numCol="1" spcCol="1270" anchor="ctr" anchorCtr="0">
          <a:noAutofit/>
        </a:bodyPr>
        <a:lstStyle/>
        <a:p>
          <a:pPr marL="0" lvl="0" indent="0" algn="ctr" defTabSz="1955800">
            <a:lnSpc>
              <a:spcPct val="90000"/>
            </a:lnSpc>
            <a:spcBef>
              <a:spcPct val="0"/>
            </a:spcBef>
            <a:spcAft>
              <a:spcPct val="35000"/>
            </a:spcAft>
            <a:buNone/>
          </a:pPr>
          <a:r>
            <a:rPr lang="zh-CN" altLang="en-US" sz="4400" b="0" i="0" kern="1200" baseline="0" dirty="0"/>
            <a:t>三维模型简化的讲解</a:t>
          </a:r>
          <a:endParaRPr lang="zh-CN" altLang="en-US" sz="4400" kern="1200" dirty="0"/>
        </a:p>
      </dsp:txBody>
      <dsp:txXfrm>
        <a:off x="0" y="33420"/>
        <a:ext cx="10980057" cy="1814400"/>
      </dsp:txXfrm>
    </dsp:sp>
    <dsp:sp modelId="{E792C4BD-1B15-451F-AC76-F8038F9B4933}">
      <dsp:nvSpPr>
        <dsp:cNvPr id="0" name=""/>
        <dsp:cNvSpPr/>
      </dsp:nvSpPr>
      <dsp:spPr>
        <a:xfrm>
          <a:off x="0" y="1847820"/>
          <a:ext cx="10980057" cy="2766960"/>
        </a:xfrm>
        <a:prstGeom prst="rect">
          <a:avLst/>
        </a:prstGeom>
        <a:solidFill>
          <a:schemeClr val="accent1">
            <a:alpha val="90000"/>
            <a:tint val="40000"/>
            <a:hueOff val="0"/>
            <a:satOff val="0"/>
            <a:lumOff val="0"/>
            <a:alphaOff val="0"/>
          </a:schemeClr>
        </a:solidFill>
        <a:ln w="25400" cap="flat" cmpd="sng" algn="ctr">
          <a:solidFill>
            <a:schemeClr val="accent1">
              <a:alpha val="90000"/>
              <a:tint val="40000"/>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47336-03BF-4AB8-BF18-444852F881FD}">
      <dsp:nvSpPr>
        <dsp:cNvPr id="0" name=""/>
        <dsp:cNvSpPr/>
      </dsp:nvSpPr>
      <dsp:spPr>
        <a:xfrm>
          <a:off x="0" y="372890"/>
          <a:ext cx="6948055" cy="6048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8946BF9-1BB7-45EF-9336-62006F890E90}">
      <dsp:nvSpPr>
        <dsp:cNvPr id="0" name=""/>
        <dsp:cNvSpPr/>
      </dsp:nvSpPr>
      <dsp:spPr>
        <a:xfrm>
          <a:off x="347402" y="18650"/>
          <a:ext cx="4863638"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3834" tIns="0" rIns="183834" bIns="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简化误差度量</a:t>
          </a:r>
          <a:r>
            <a:rPr lang="en-US" altLang="zh-CN" sz="2400" kern="1200" dirty="0"/>
            <a:t>——</a:t>
          </a:r>
          <a:r>
            <a:rPr lang="zh-CN" altLang="en-US" sz="2400" kern="1200" dirty="0"/>
            <a:t>步骤</a:t>
          </a:r>
        </a:p>
      </dsp:txBody>
      <dsp:txXfrm>
        <a:off x="381987" y="53235"/>
        <a:ext cx="4794468" cy="639310"/>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47336-03BF-4AB8-BF18-444852F881FD}">
      <dsp:nvSpPr>
        <dsp:cNvPr id="0" name=""/>
        <dsp:cNvSpPr/>
      </dsp:nvSpPr>
      <dsp:spPr>
        <a:xfrm>
          <a:off x="0" y="372890"/>
          <a:ext cx="6948055" cy="6048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8946BF9-1BB7-45EF-9336-62006F890E90}">
      <dsp:nvSpPr>
        <dsp:cNvPr id="0" name=""/>
        <dsp:cNvSpPr/>
      </dsp:nvSpPr>
      <dsp:spPr>
        <a:xfrm>
          <a:off x="347402" y="18650"/>
          <a:ext cx="4863638"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3834" tIns="0" rIns="183834" bIns="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简化误差度量</a:t>
          </a:r>
          <a:r>
            <a:rPr lang="en-US" altLang="zh-CN" sz="2400" kern="1200" dirty="0"/>
            <a:t>——</a:t>
          </a:r>
          <a:r>
            <a:rPr lang="zh-CN" altLang="en-US" sz="2400" kern="1200" dirty="0"/>
            <a:t>步骤</a:t>
          </a:r>
        </a:p>
      </dsp:txBody>
      <dsp:txXfrm>
        <a:off x="381987" y="53235"/>
        <a:ext cx="4794468" cy="639310"/>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47336-03BF-4AB8-BF18-444852F881FD}">
      <dsp:nvSpPr>
        <dsp:cNvPr id="0" name=""/>
        <dsp:cNvSpPr/>
      </dsp:nvSpPr>
      <dsp:spPr>
        <a:xfrm>
          <a:off x="0" y="372890"/>
          <a:ext cx="6948055" cy="6048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8946BF9-1BB7-45EF-9336-62006F890E90}">
      <dsp:nvSpPr>
        <dsp:cNvPr id="0" name=""/>
        <dsp:cNvSpPr/>
      </dsp:nvSpPr>
      <dsp:spPr>
        <a:xfrm>
          <a:off x="347402" y="18650"/>
          <a:ext cx="4863638"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3834" tIns="0" rIns="183834" bIns="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总结</a:t>
          </a:r>
        </a:p>
      </dsp:txBody>
      <dsp:txXfrm>
        <a:off x="381987" y="53235"/>
        <a:ext cx="4794468" cy="63931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FEB7E9-63CD-471F-BF38-2F10EC3105A8}">
      <dsp:nvSpPr>
        <dsp:cNvPr id="0" name=""/>
        <dsp:cNvSpPr/>
      </dsp:nvSpPr>
      <dsp:spPr>
        <a:xfrm>
          <a:off x="0" y="499516"/>
          <a:ext cx="6948055" cy="4788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F0245D9-FF23-4495-B2C3-BACC1326CF57}">
      <dsp:nvSpPr>
        <dsp:cNvPr id="0" name=""/>
        <dsp:cNvSpPr/>
      </dsp:nvSpPr>
      <dsp:spPr>
        <a:xfrm>
          <a:off x="347063" y="18023"/>
          <a:ext cx="4858888" cy="76193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3834" tIns="0" rIns="183834" bIns="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二次误差度量算法步骤</a:t>
          </a:r>
          <a:r>
            <a:rPr lang="en-US" altLang="zh-CN" sz="1900" kern="1200" dirty="0"/>
            <a:t>——</a:t>
          </a:r>
          <a:r>
            <a:rPr lang="zh-CN" altLang="en-US" sz="1900" kern="1200" dirty="0"/>
            <a:t>初始化过程</a:t>
          </a:r>
          <a:endParaRPr lang="zh-CN" sz="1900" kern="1200" dirty="0"/>
        </a:p>
      </dsp:txBody>
      <dsp:txXfrm>
        <a:off x="384258" y="55218"/>
        <a:ext cx="4784498" cy="687543"/>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7FEB7E9-63CD-471F-BF38-2F10EC3105A8}">
      <dsp:nvSpPr>
        <dsp:cNvPr id="0" name=""/>
        <dsp:cNvSpPr/>
      </dsp:nvSpPr>
      <dsp:spPr>
        <a:xfrm>
          <a:off x="0" y="499516"/>
          <a:ext cx="6948055" cy="4788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F0245D9-FF23-4495-B2C3-BACC1326CF57}">
      <dsp:nvSpPr>
        <dsp:cNvPr id="0" name=""/>
        <dsp:cNvSpPr/>
      </dsp:nvSpPr>
      <dsp:spPr>
        <a:xfrm>
          <a:off x="347063" y="18023"/>
          <a:ext cx="4858888" cy="761933"/>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3834" tIns="0" rIns="183834" bIns="0" numCol="1" spcCol="1270" anchor="ctr" anchorCtr="0">
          <a:noAutofit/>
        </a:bodyPr>
        <a:lstStyle/>
        <a:p>
          <a:pPr marL="0" lvl="0" indent="0" algn="ctr" defTabSz="844550">
            <a:lnSpc>
              <a:spcPct val="90000"/>
            </a:lnSpc>
            <a:spcBef>
              <a:spcPct val="0"/>
            </a:spcBef>
            <a:spcAft>
              <a:spcPct val="35000"/>
            </a:spcAft>
            <a:buNone/>
          </a:pPr>
          <a:r>
            <a:rPr lang="zh-CN" altLang="en-US" sz="1900" kern="1200" dirty="0"/>
            <a:t>二次误差度量算法步骤</a:t>
          </a:r>
          <a:r>
            <a:rPr lang="en-US" altLang="zh-CN" sz="1900" kern="1200" dirty="0"/>
            <a:t>——</a:t>
          </a:r>
          <a:r>
            <a:rPr lang="zh-CN" altLang="en-US" sz="1900" kern="1200" dirty="0"/>
            <a:t>简化过程</a:t>
          </a:r>
          <a:endParaRPr lang="zh-CN" sz="1900" kern="1200" dirty="0"/>
        </a:p>
      </dsp:txBody>
      <dsp:txXfrm>
        <a:off x="384258" y="55218"/>
        <a:ext cx="4784498" cy="68754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47336-03BF-4AB8-BF18-444852F881FD}">
      <dsp:nvSpPr>
        <dsp:cNvPr id="0" name=""/>
        <dsp:cNvSpPr/>
      </dsp:nvSpPr>
      <dsp:spPr>
        <a:xfrm>
          <a:off x="0" y="372890"/>
          <a:ext cx="6948055" cy="6048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8946BF9-1BB7-45EF-9336-62006F890E90}">
      <dsp:nvSpPr>
        <dsp:cNvPr id="0" name=""/>
        <dsp:cNvSpPr/>
      </dsp:nvSpPr>
      <dsp:spPr>
        <a:xfrm>
          <a:off x="347402" y="18650"/>
          <a:ext cx="4863638"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3834" tIns="0" rIns="183834" bIns="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元素删除简化</a:t>
          </a:r>
          <a:r>
            <a:rPr lang="en-US" altLang="zh-CN" sz="2400" kern="1200" dirty="0"/>
            <a:t>——</a:t>
          </a:r>
          <a:r>
            <a:rPr lang="zh-CN" altLang="en-US" sz="2400" kern="1200" dirty="0"/>
            <a:t>最小边长合并</a:t>
          </a:r>
        </a:p>
      </dsp:txBody>
      <dsp:txXfrm>
        <a:off x="381987" y="53235"/>
        <a:ext cx="4794468" cy="639310"/>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47336-03BF-4AB8-BF18-444852F881FD}">
      <dsp:nvSpPr>
        <dsp:cNvPr id="0" name=""/>
        <dsp:cNvSpPr/>
      </dsp:nvSpPr>
      <dsp:spPr>
        <a:xfrm>
          <a:off x="0" y="372890"/>
          <a:ext cx="6948055" cy="6048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8946BF9-1BB7-45EF-9336-62006F890E90}">
      <dsp:nvSpPr>
        <dsp:cNvPr id="0" name=""/>
        <dsp:cNvSpPr/>
      </dsp:nvSpPr>
      <dsp:spPr>
        <a:xfrm>
          <a:off x="347402" y="18650"/>
          <a:ext cx="4863638"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3834" tIns="0" rIns="183834" bIns="0" numCol="1" spcCol="1270" anchor="ctr" anchorCtr="0">
          <a:noAutofit/>
        </a:bodyPr>
        <a:lstStyle/>
        <a:p>
          <a:pPr marL="0" lvl="0" indent="0" algn="l" defTabSz="1066800">
            <a:lnSpc>
              <a:spcPct val="90000"/>
            </a:lnSpc>
            <a:spcBef>
              <a:spcPct val="0"/>
            </a:spcBef>
            <a:spcAft>
              <a:spcPct val="35000"/>
            </a:spcAft>
            <a:buNone/>
          </a:pPr>
          <a:r>
            <a:rPr lang="zh-CN" altLang="en-US" sz="2400" kern="1200" dirty="0"/>
            <a:t>元素删除简化</a:t>
          </a:r>
          <a:r>
            <a:rPr lang="en-US" altLang="zh-CN" sz="2400" kern="1200" dirty="0"/>
            <a:t>——</a:t>
          </a:r>
          <a:r>
            <a:rPr lang="zh-CN" altLang="en-US" sz="2400" kern="1200" dirty="0"/>
            <a:t>最小面积简化</a:t>
          </a:r>
        </a:p>
      </dsp:txBody>
      <dsp:txXfrm>
        <a:off x="381987" y="53235"/>
        <a:ext cx="4794468" cy="639310"/>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47336-03BF-4AB8-BF18-444852F881FD}">
      <dsp:nvSpPr>
        <dsp:cNvPr id="0" name=""/>
        <dsp:cNvSpPr/>
      </dsp:nvSpPr>
      <dsp:spPr>
        <a:xfrm>
          <a:off x="0" y="372890"/>
          <a:ext cx="6948055" cy="6048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8946BF9-1BB7-45EF-9336-62006F890E90}">
      <dsp:nvSpPr>
        <dsp:cNvPr id="0" name=""/>
        <dsp:cNvSpPr/>
      </dsp:nvSpPr>
      <dsp:spPr>
        <a:xfrm>
          <a:off x="347402" y="18650"/>
          <a:ext cx="4863638"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3834" tIns="0" rIns="183834" bIns="0" numCol="1" spcCol="1270" anchor="ctr" anchorCtr="0">
          <a:noAutofit/>
        </a:bodyPr>
        <a:lstStyle/>
        <a:p>
          <a:pPr marL="0" lvl="0" indent="0" algn="l" defTabSz="1066800">
            <a:lnSpc>
              <a:spcPct val="90000"/>
            </a:lnSpc>
            <a:spcBef>
              <a:spcPct val="0"/>
            </a:spcBef>
            <a:spcAft>
              <a:spcPct val="35000"/>
            </a:spcAft>
            <a:buNone/>
          </a:pPr>
          <a:r>
            <a:rPr lang="zh-CN" altLang="en-US" sz="2400" kern="1200" dirty="0"/>
            <a:t>元素删除简化</a:t>
          </a:r>
          <a:r>
            <a:rPr lang="en-US" altLang="zh-CN" sz="2400" kern="1200" dirty="0"/>
            <a:t>——</a:t>
          </a:r>
          <a:r>
            <a:rPr lang="zh-CN" altLang="en-US" sz="2400" kern="1200" dirty="0"/>
            <a:t>最小面积简化</a:t>
          </a:r>
        </a:p>
      </dsp:txBody>
      <dsp:txXfrm>
        <a:off x="381987" y="53235"/>
        <a:ext cx="4794468" cy="639310"/>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47336-03BF-4AB8-BF18-444852F881FD}">
      <dsp:nvSpPr>
        <dsp:cNvPr id="0" name=""/>
        <dsp:cNvSpPr/>
      </dsp:nvSpPr>
      <dsp:spPr>
        <a:xfrm>
          <a:off x="0" y="383330"/>
          <a:ext cx="6948055" cy="5544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8946BF9-1BB7-45EF-9336-62006F890E90}">
      <dsp:nvSpPr>
        <dsp:cNvPr id="0" name=""/>
        <dsp:cNvSpPr/>
      </dsp:nvSpPr>
      <dsp:spPr>
        <a:xfrm>
          <a:off x="347402" y="58609"/>
          <a:ext cx="4863638" cy="64944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3834" tIns="0" rIns="183834" bIns="0" numCol="1" spcCol="1270" anchor="ctr" anchorCtr="0">
          <a:noAutofit/>
        </a:bodyPr>
        <a:lstStyle/>
        <a:p>
          <a:pPr marL="0" lvl="0" indent="0" algn="l" defTabSz="977900">
            <a:lnSpc>
              <a:spcPct val="90000"/>
            </a:lnSpc>
            <a:spcBef>
              <a:spcPct val="0"/>
            </a:spcBef>
            <a:spcAft>
              <a:spcPct val="35000"/>
            </a:spcAft>
            <a:buNone/>
          </a:pPr>
          <a:r>
            <a:rPr lang="zh-CN" altLang="en-US" sz="2200" kern="1200" dirty="0"/>
            <a:t>元素删除简化</a:t>
          </a:r>
          <a:r>
            <a:rPr lang="en-US" altLang="zh-CN" sz="2200" kern="1200" dirty="0"/>
            <a:t>——</a:t>
          </a:r>
          <a:r>
            <a:rPr lang="zh-CN" altLang="en-US" sz="2200" kern="1200" dirty="0"/>
            <a:t>最小高斯曲率简化</a:t>
          </a:r>
        </a:p>
      </dsp:txBody>
      <dsp:txXfrm>
        <a:off x="379105" y="90312"/>
        <a:ext cx="4800232" cy="586034"/>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47336-03BF-4AB8-BF18-444852F881FD}">
      <dsp:nvSpPr>
        <dsp:cNvPr id="0" name=""/>
        <dsp:cNvSpPr/>
      </dsp:nvSpPr>
      <dsp:spPr>
        <a:xfrm>
          <a:off x="0" y="372890"/>
          <a:ext cx="6948055" cy="6048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8946BF9-1BB7-45EF-9336-62006F890E90}">
      <dsp:nvSpPr>
        <dsp:cNvPr id="0" name=""/>
        <dsp:cNvSpPr/>
      </dsp:nvSpPr>
      <dsp:spPr>
        <a:xfrm>
          <a:off x="347402" y="18650"/>
          <a:ext cx="4863638"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3834" tIns="0" rIns="183834" bIns="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高斯曲率计算</a:t>
          </a:r>
        </a:p>
      </dsp:txBody>
      <dsp:txXfrm>
        <a:off x="381987" y="53235"/>
        <a:ext cx="4794468" cy="639310"/>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C347336-03BF-4AB8-BF18-444852F881FD}">
      <dsp:nvSpPr>
        <dsp:cNvPr id="0" name=""/>
        <dsp:cNvSpPr/>
      </dsp:nvSpPr>
      <dsp:spPr>
        <a:xfrm>
          <a:off x="0" y="372890"/>
          <a:ext cx="6948055" cy="6048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8946BF9-1BB7-45EF-9336-62006F890E90}">
      <dsp:nvSpPr>
        <dsp:cNvPr id="0" name=""/>
        <dsp:cNvSpPr/>
      </dsp:nvSpPr>
      <dsp:spPr>
        <a:xfrm>
          <a:off x="347402" y="18650"/>
          <a:ext cx="4863638" cy="70848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83834" tIns="0" rIns="183834" bIns="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简化误差度量</a:t>
          </a:r>
        </a:p>
      </dsp:txBody>
      <dsp:txXfrm>
        <a:off x="381987" y="53235"/>
        <a:ext cx="4794468" cy="639310"/>
      </dsp:txXfrm>
    </dsp:sp>
  </dsp:spTree>
</dsp:drawing>
</file>

<file path=ppt/diagrams/layout1.xml><?xml version="1.0" encoding="utf-8"?>
<dgm:layoutDef xmlns:dgm="http://schemas.openxmlformats.org/drawingml/2006/diagram" xmlns:a="http://schemas.openxmlformats.org/drawingml/2006/main" uniqueId="urn:microsoft.com/office/officeart/2005/8/layout/hList1">
  <dgm:title val=""/>
  <dgm:desc val=""/>
  <dgm:catLst>
    <dgm:cat type="list" pri="5000"/>
    <dgm:cat type="convert" pri="5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h" for="ch" forName="composite" refType="h"/>
      <dgm:constr type="w" for="ch" forName="composite" refType="w"/>
      <dgm:constr type="w" for="des" forName="parTx"/>
      <dgm:constr type="h" for="des" forName="parTx" op="equ"/>
      <dgm:constr type="w" for="des" forName="desTx"/>
      <dgm:constr type="h" for="des" forName="desTx" op="equ"/>
      <dgm:constr type="primFontSz" for="des" forName="parTx" val="65"/>
      <dgm:constr type="secFontSz" for="des" forName="desTx" refType="primFontSz" refFor="des" refForName="parTx" op="equ"/>
      <dgm:constr type="h" for="des" forName="parTx" refType="primFontSz" refFor="des" refForName="parTx" fact="0.8"/>
      <dgm:constr type="h" for="des" forName="desTx" refType="primFontSz" refFor="des" refForName="parTx" fact="1.22"/>
      <dgm:constr type="w" for="ch" forName="space" refType="w" refFor="ch" refForName="composite" op="equ" fact="0.14"/>
    </dgm:constrLst>
    <dgm:ruleLst>
      <dgm:rule type="w" for="ch" forName="composite" val="0" fact="NaN" max="NaN"/>
      <dgm:rule type="primFontSz" for="des" forName="parTx" val="5" fact="NaN" max="NaN"/>
    </dgm:ruleLst>
    <dgm:forEach name="Name4" axis="ch" ptType="node">
      <dgm:layoutNode name="composite">
        <dgm:alg type="composite"/>
        <dgm:shape xmlns:r="http://schemas.openxmlformats.org/officeDocument/2006/relationships" r:blip="">
          <dgm:adjLst/>
        </dgm:shape>
        <dgm:presOf/>
        <dgm:constrLst>
          <dgm:constr type="l" for="ch" forName="parTx"/>
          <dgm:constr type="w" for="ch" forName="parTx" refType="w"/>
          <dgm:constr type="t" for="ch" forName="parTx"/>
          <dgm:constr type="l" for="ch" forName="desTx"/>
          <dgm:constr type="w" for="ch" forName="desTx" refType="w" refFor="ch" refForName="parTx"/>
          <dgm:constr type="t" for="ch" forName="desTx" refType="h" refFor="ch" refForName="parTx"/>
        </dgm:constrLst>
        <dgm:ruleLst>
          <dgm:rule type="h" val="INF" fact="NaN" max="NaN"/>
        </dgm:ruleLst>
        <dgm:layoutNode name="parTx" styleLbl="alignNode1">
          <dgm:varLst>
            <dgm:chMax val="0"/>
            <dgm:chPref val="0"/>
            <dgm:bulletEnabled val="1"/>
          </dgm:varLst>
          <dgm:alg type="tx"/>
          <dgm:shape xmlns:r="http://schemas.openxmlformats.org/officeDocument/2006/relationships" type="rect" r:blip="">
            <dgm:adjLst/>
          </dgm:shape>
          <dgm:presOf axis="self" ptType="node"/>
          <dgm:constrLst>
            <dgm:constr type="h" refType="w" op="lte" fact="0.4"/>
            <dgm:constr type="h"/>
            <dgm:constr type="tMarg" refType="primFontSz" fact="0.32"/>
            <dgm:constr type="bMarg" refType="primFontSz" fact="0.32"/>
          </dgm:constrLst>
          <dgm:ruleLst>
            <dgm:rule type="h" val="INF" fact="NaN" max="NaN"/>
          </dgm:ruleLst>
        </dgm:layoutNode>
        <dgm:layoutNode name="desTx" styleLbl="alignAccFollowNode1">
          <dgm:varLst>
            <dgm:bulletEnabled val="1"/>
          </dgm:varLst>
          <dgm:alg type="tx">
            <dgm:param type="stBulletLvl" val="1"/>
          </dgm:alg>
          <dgm:shape xmlns:r="http://schemas.openxmlformats.org/officeDocument/2006/relationships" type="rect" r:blip="">
            <dgm:adjLst/>
          </dgm:shape>
          <dgm:presOf axis="des" ptType="node"/>
          <dgm:constrLst>
            <dgm:constr type="secFontSz" val="65"/>
            <dgm:constr type="primFontSz" refType="secFontSz"/>
            <dgm:constr type="h"/>
            <dgm:constr type="lMarg" refType="primFontSz" fact="0.42"/>
            <dgm:constr type="tMarg" refType="primFontSz" fact="0.42"/>
            <dgm:constr type="bMarg" refType="primFontSz" fact="0.63"/>
          </dgm:constrLst>
          <dgm:ruleLst>
            <dgm:rule type="h" val="INF" fact="NaN" max="NaN"/>
          </dgm:ruleLst>
        </dgm:layoutNode>
      </dgm:layoutNode>
      <dgm:forEach name="Name5" axis="followSib" ptType="sibTrans" cnt="1">
        <dgm:layoutNode name="space">
          <dgm:alg type="sp"/>
          <dgm:shape xmlns:r="http://schemas.openxmlformats.org/officeDocument/2006/relationships" r:blip="">
            <dgm:adjLst/>
          </dgm:shape>
          <dgm:presOf/>
          <dgm:constrLst/>
          <dgm:ruleLst/>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tif>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1" name="Shape 21"/>
          <p:cNvSpPr>
            <a:spLocks noGrp="1" noRot="1" noChangeAspect="1"/>
          </p:cNvSpPr>
          <p:nvPr>
            <p:ph type="sldImg"/>
          </p:nvPr>
        </p:nvSpPr>
        <p:spPr>
          <a:xfrm>
            <a:off x="381000" y="685800"/>
            <a:ext cx="6096000" cy="3429000"/>
          </a:xfrm>
          <a:prstGeom prst="rect">
            <a:avLst/>
          </a:prstGeom>
        </p:spPr>
        <p:txBody>
          <a:bodyPr/>
          <a:lstStyle/>
          <a:p>
            <a:endParaRPr/>
          </a:p>
        </p:txBody>
      </p:sp>
      <p:sp>
        <p:nvSpPr>
          <p:cNvPr id="22" name="Shape 22"/>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3893735576"/>
      </p:ext>
    </p:extLst>
  </p:cSld>
  <p:clrMap bg1="lt1" tx1="dk1" bg2="lt2" tx2="dk2" accent1="accent1" accent2="accent2" accent3="accent3" accent4="accent4" accent5="accent5" accent6="accent6" hlink="hlink" folHlink="folHlink"/>
  <p:notesStyle>
    <a:lvl1pPr latinLnBrk="0">
      <a:spcBef>
        <a:spcPts val="400"/>
      </a:spcBef>
      <a:defRPr sz="1200">
        <a:latin typeface="+mn-lt"/>
        <a:ea typeface="+mn-ea"/>
        <a:cs typeface="+mn-cs"/>
        <a:sym typeface="Arial"/>
      </a:defRPr>
    </a:lvl1pPr>
    <a:lvl2pPr indent="228600" latinLnBrk="0">
      <a:spcBef>
        <a:spcPts val="400"/>
      </a:spcBef>
      <a:defRPr sz="1200">
        <a:latin typeface="+mn-lt"/>
        <a:ea typeface="+mn-ea"/>
        <a:cs typeface="+mn-cs"/>
        <a:sym typeface="Arial"/>
      </a:defRPr>
    </a:lvl2pPr>
    <a:lvl3pPr indent="457200" latinLnBrk="0">
      <a:spcBef>
        <a:spcPts val="400"/>
      </a:spcBef>
      <a:defRPr sz="1200">
        <a:latin typeface="+mn-lt"/>
        <a:ea typeface="+mn-ea"/>
        <a:cs typeface="+mn-cs"/>
        <a:sym typeface="Arial"/>
      </a:defRPr>
    </a:lvl3pPr>
    <a:lvl4pPr indent="685800" latinLnBrk="0">
      <a:spcBef>
        <a:spcPts val="400"/>
      </a:spcBef>
      <a:defRPr sz="1200">
        <a:latin typeface="+mn-lt"/>
        <a:ea typeface="+mn-ea"/>
        <a:cs typeface="+mn-cs"/>
        <a:sym typeface="Arial"/>
      </a:defRPr>
    </a:lvl4pPr>
    <a:lvl5pPr indent="914400" latinLnBrk="0">
      <a:spcBef>
        <a:spcPts val="400"/>
      </a:spcBef>
      <a:defRPr sz="1200">
        <a:latin typeface="+mn-lt"/>
        <a:ea typeface="+mn-ea"/>
        <a:cs typeface="+mn-cs"/>
        <a:sym typeface="Arial"/>
      </a:defRPr>
    </a:lvl5pPr>
    <a:lvl6pPr indent="1143000" latinLnBrk="0">
      <a:spcBef>
        <a:spcPts val="400"/>
      </a:spcBef>
      <a:defRPr sz="1200">
        <a:latin typeface="+mn-lt"/>
        <a:ea typeface="+mn-ea"/>
        <a:cs typeface="+mn-cs"/>
        <a:sym typeface="Arial"/>
      </a:defRPr>
    </a:lvl6pPr>
    <a:lvl7pPr indent="1371600" latinLnBrk="0">
      <a:spcBef>
        <a:spcPts val="400"/>
      </a:spcBef>
      <a:defRPr sz="1200">
        <a:latin typeface="+mn-lt"/>
        <a:ea typeface="+mn-ea"/>
        <a:cs typeface="+mn-cs"/>
        <a:sym typeface="Arial"/>
      </a:defRPr>
    </a:lvl7pPr>
    <a:lvl8pPr indent="1600200" latinLnBrk="0">
      <a:spcBef>
        <a:spcPts val="400"/>
      </a:spcBef>
      <a:defRPr sz="1200">
        <a:latin typeface="+mn-lt"/>
        <a:ea typeface="+mn-ea"/>
        <a:cs typeface="+mn-cs"/>
        <a:sym typeface="Arial"/>
      </a:defRPr>
    </a:lvl8pPr>
    <a:lvl9pPr indent="1828800" latinLnBrk="0">
      <a:spcBef>
        <a:spcPts val="400"/>
      </a:spcBef>
      <a:defRPr sz="12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Tree>
    <p:extLst>
      <p:ext uri="{BB962C8B-B14F-4D97-AF65-F5344CB8AC3E}">
        <p14:creationId xmlns:p14="http://schemas.microsoft.com/office/powerpoint/2010/main" val="1228815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x" preserve="1">
  <p:cSld name="Default">
    <p:spTree>
      <p:nvGrpSpPr>
        <p:cNvPr id="1" name=""/>
        <p:cNvGrpSpPr/>
        <p:nvPr/>
      </p:nvGrpSpPr>
      <p:grpSpPr>
        <a:xfrm>
          <a:off x="0" y="0"/>
          <a:ext cx="0" cy="0"/>
          <a:chOff x="0" y="0"/>
          <a:chExt cx="0" cy="0"/>
        </a:xfrm>
      </p:grpSpPr>
      <p:sp>
        <p:nvSpPr>
          <p:cNvPr id="13" name="矩形"/>
          <p:cNvSpPr txBox="1">
            <a:spLocks noGrp="1"/>
          </p:cNvSpPr>
          <p:nvPr>
            <p:ph type="body" idx="13"/>
          </p:nvPr>
        </p:nvSpPr>
        <p:spPr>
          <a:xfrm>
            <a:off x="635001" y="1587500"/>
            <a:ext cx="10980057" cy="4648200"/>
          </a:xfrm>
          <a:prstGeom prst="rect">
            <a:avLst/>
          </a:prstGeom>
        </p:spPr>
        <p:txBody>
          <a:bodyPr lIns="0" tIns="0" rIns="0" bIns="0">
            <a:normAutofit/>
          </a:bodyPr>
          <a:lstStyle>
            <a:lvl1pPr marL="0" indent="0">
              <a:buSzTx/>
              <a:buNone/>
              <a:defRPr/>
            </a:lvl1pPr>
          </a:lstStyle>
          <a:p>
            <a:pPr marL="0" indent="0">
              <a:buSzTx/>
              <a:buNone/>
            </a:pPr>
            <a:endParaRPr/>
          </a:p>
        </p:txBody>
      </p:sp>
      <p:sp>
        <p:nvSpPr>
          <p:cNvPr id="14" name="矩形"/>
          <p:cNvSpPr txBox="1">
            <a:spLocks noGrp="1"/>
          </p:cNvSpPr>
          <p:nvPr>
            <p:ph type="body" sz="quarter" idx="14"/>
          </p:nvPr>
        </p:nvSpPr>
        <p:spPr>
          <a:xfrm>
            <a:off x="635000" y="533358"/>
            <a:ext cx="6977923" cy="601527"/>
          </a:xfrm>
          <a:prstGeom prst="rect">
            <a:avLst/>
          </a:prstGeom>
        </p:spPr>
        <p:txBody>
          <a:bodyPr>
            <a:normAutofit/>
          </a:bodyPr>
          <a:lstStyle>
            <a:lvl1pPr marL="342900" indent="-342900">
              <a:buSzTx/>
              <a:buNone/>
              <a:defRPr sz="3600" b="1"/>
            </a:lvl1pPr>
          </a:lstStyle>
          <a:p>
            <a:pPr marL="342900" indent="-342900">
              <a:buSzTx/>
              <a:buNone/>
              <a:defRPr sz="3600" b="1"/>
            </a:pPr>
            <a:endParaRPr/>
          </a:p>
        </p:txBody>
      </p:sp>
    </p:spTree>
    <p:extLst>
      <p:ext uri="{BB962C8B-B14F-4D97-AF65-F5344CB8AC3E}">
        <p14:creationId xmlns:p14="http://schemas.microsoft.com/office/powerpoint/2010/main" val="1986279648"/>
      </p:ext>
    </p:extLst>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image" Target="../media/image1.tif"/><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FFFF"/>
        </a:solidFill>
        <a:effectLst/>
      </p:bgPr>
    </p:bg>
    <p:spTree>
      <p:nvGrpSpPr>
        <p:cNvPr id="1" name=""/>
        <p:cNvGrpSpPr/>
        <p:nvPr/>
      </p:nvGrpSpPr>
      <p:grpSpPr>
        <a:xfrm>
          <a:off x="0" y="0"/>
          <a:ext cx="0" cy="0"/>
          <a:chOff x="0" y="0"/>
          <a:chExt cx="0" cy="0"/>
        </a:xfrm>
      </p:grpSpPr>
      <p:sp>
        <p:nvSpPr>
          <p:cNvPr id="5" name="正文级别 1…"/>
          <p:cNvSpPr txBox="1">
            <a:spLocks noGrp="1"/>
          </p:cNvSpPr>
          <p:nvPr>
            <p:ph type="body" idx="1"/>
          </p:nvPr>
        </p:nvSpPr>
        <p:spPr>
          <a:xfrm>
            <a:off x="609600" y="1600200"/>
            <a:ext cx="10972800" cy="5257800"/>
          </a:xfrm>
          <a:prstGeom prst="rect">
            <a:avLst/>
          </a:prstGeom>
          <a:ln w="12700">
            <a:miter lim="400000"/>
          </a:ln>
          <a:extLst>
            <a:ext uri="{C572A759-6A51-4108-AA02-DFA0A04FC94B}">
              <ma14:wrappingTextBoxFlag xmlns:ma14="http://schemas.microsoft.com/office/mac/drawingml/2011/main" xmlns="" val="1"/>
            </a:ext>
          </a:extLst>
        </p:spPr>
        <p:txBody>
          <a:bodyPr lIns="45719" rIns="45719"/>
          <a:lstStyle/>
          <a:p>
            <a:r>
              <a:t>正文级别 1</a:t>
            </a:r>
          </a:p>
          <a:p>
            <a:pPr lvl="1"/>
            <a:r>
              <a:t>正文级别 2</a:t>
            </a:r>
          </a:p>
          <a:p>
            <a:pPr lvl="2"/>
            <a:r>
              <a:t>正文级别 3</a:t>
            </a:r>
          </a:p>
          <a:p>
            <a:pPr lvl="3"/>
            <a:r>
              <a:t>正文级别 4</a:t>
            </a:r>
          </a:p>
          <a:p>
            <a:pPr lvl="4"/>
            <a:r>
              <a:t>正文级别 5</a:t>
            </a:r>
          </a:p>
        </p:txBody>
      </p:sp>
      <p:pic>
        <p:nvPicPr>
          <p:cNvPr id="2" name="图像" descr="图像"/>
          <p:cNvPicPr>
            <a:picLocks noChangeAspect="1"/>
          </p:cNvPicPr>
          <p:nvPr/>
        </p:nvPicPr>
        <p:blipFill>
          <a:blip r:embed="rId3">
            <a:extLst/>
          </a:blip>
          <a:stretch>
            <a:fillRect/>
          </a:stretch>
        </p:blipFill>
        <p:spPr>
          <a:xfrm>
            <a:off x="8196649" y="287660"/>
            <a:ext cx="3517554" cy="805162"/>
          </a:xfrm>
          <a:prstGeom prst="rect">
            <a:avLst/>
          </a:prstGeom>
          <a:ln w="12700">
            <a:miter lim="400000"/>
          </a:ln>
          <a:effectLst/>
        </p:spPr>
      </p:pic>
      <p:sp>
        <p:nvSpPr>
          <p:cNvPr id="3" name="线条"/>
          <p:cNvSpPr/>
          <p:nvPr/>
        </p:nvSpPr>
        <p:spPr>
          <a:xfrm flipV="1">
            <a:off x="375131" y="1261522"/>
            <a:ext cx="11441739" cy="1278"/>
          </a:xfrm>
          <a:prstGeom prst="line">
            <a:avLst/>
          </a:prstGeom>
          <a:ln w="19050">
            <a:solidFill>
              <a:srgbClr val="011C96"/>
            </a:solidFill>
            <a:miter lim="400000"/>
          </a:ln>
        </p:spPr>
        <p:txBody>
          <a:bodyPr lIns="45719" rIns="45719"/>
          <a:lstStyle/>
          <a:p>
            <a:endParaRPr sz="1800"/>
          </a:p>
        </p:txBody>
      </p:sp>
      <p:sp>
        <p:nvSpPr>
          <p:cNvPr id="4" name="标题文本"/>
          <p:cNvSpPr txBox="1">
            <a:spLocks noGrp="1"/>
          </p:cNvSpPr>
          <p:nvPr>
            <p:ph type="title"/>
          </p:nvPr>
        </p:nvSpPr>
        <p:spPr>
          <a:xfrm>
            <a:off x="609600" y="399302"/>
            <a:ext cx="6313715" cy="779460"/>
          </a:xfrm>
          <a:prstGeom prst="rect">
            <a:avLst/>
          </a:prstGeom>
          <a:ln w="12700">
            <a:miter lim="400000"/>
          </a:ln>
          <a:extLst>
            <a:ext uri="{C572A759-6A51-4108-AA02-DFA0A04FC94B}">
              <ma14:wrappingTextBoxFlag xmlns:ma14="http://schemas.microsoft.com/office/mac/drawingml/2011/main" xmlns="" val="1"/>
            </a:ext>
          </a:extLst>
        </p:spPr>
        <p:txBody>
          <a:bodyPr lIns="45719" rIns="45719" anchor="ctr"/>
          <a:lstStyle/>
          <a:p>
            <a:r>
              <a:t>标题文本</a:t>
            </a:r>
          </a:p>
        </p:txBody>
      </p:sp>
    </p:spTree>
    <p:extLst>
      <p:ext uri="{BB962C8B-B14F-4D97-AF65-F5344CB8AC3E}">
        <p14:creationId xmlns:p14="http://schemas.microsoft.com/office/powerpoint/2010/main" val="428986863"/>
      </p:ext>
    </p:extLst>
  </p:cSld>
  <p:clrMap bg1="lt1" tx1="dk1" bg2="lt2" tx2="dk2" accent1="accent1" accent2="accent2" accent3="accent3" accent4="accent4" accent5="accent5" accent6="accent6" hlink="hlink" folHlink="folHlink"/>
  <p:sldLayoutIdLst>
    <p:sldLayoutId id="2147483663" r:id="rId1"/>
  </p:sldLayoutIdLst>
  <p:transition spd="med"/>
  <p:txStyles>
    <p:titleStyle>
      <a:lvl1pPr marL="0" marR="0" indent="0" algn="l" defTabSz="914400" rtl="0" latinLnBrk="0">
        <a:lnSpc>
          <a:spcPct val="100000"/>
        </a:lnSpc>
        <a:spcBef>
          <a:spcPts val="0"/>
        </a:spcBef>
        <a:spcAft>
          <a:spcPts val="0"/>
        </a:spcAft>
        <a:buClrTx/>
        <a:buSzTx/>
        <a:buFontTx/>
        <a:buNone/>
        <a:tabLst/>
        <a:defRPr sz="3600" b="1" i="0" u="none" strike="noStrike" cap="none" spc="0" baseline="0">
          <a:ln>
            <a:noFill/>
          </a:ln>
          <a:solidFill>
            <a:srgbClr val="000000"/>
          </a:solidFill>
          <a:uFillTx/>
          <a:latin typeface="+mn-lt"/>
          <a:ea typeface="+mn-ea"/>
          <a:cs typeface="+mn-cs"/>
          <a:sym typeface="Arial"/>
        </a:defRPr>
      </a:lvl1pPr>
      <a:lvl2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2pPr>
      <a:lvl3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3pPr>
      <a:lvl4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4pPr>
      <a:lvl5pPr marL="0" marR="0" indent="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5pPr>
      <a:lvl6pPr marL="0" marR="0" indent="4572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6pPr>
      <a:lvl7pPr marL="0" marR="0" indent="9144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7pPr>
      <a:lvl8pPr marL="0" marR="0" indent="13716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8pPr>
      <a:lvl9pPr marL="0" marR="0" indent="1828800" algn="ctr" defTabSz="9144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mn-lt"/>
          <a:ea typeface="+mn-ea"/>
          <a:cs typeface="+mn-cs"/>
          <a:sym typeface="Arial"/>
        </a:defRPr>
      </a:lvl9pPr>
    </p:titleStyle>
    <p:bodyStyle>
      <a:lvl1pPr marL="0" marR="0" indent="0" algn="l" defTabSz="914400" rtl="0" latinLnBrk="0">
        <a:lnSpc>
          <a:spcPct val="100000"/>
        </a:lnSpc>
        <a:spcBef>
          <a:spcPts val="600"/>
        </a:spcBef>
        <a:spcAft>
          <a:spcPts val="0"/>
        </a:spcAft>
        <a:buClrTx/>
        <a:buSzPct val="100000"/>
        <a:buFont typeface="Calibri" panose="020F0502020204030204" pitchFamily="34" charset="0"/>
        <a:buNone/>
        <a:tabLst/>
        <a:defRPr sz="2400" b="0" i="0" u="none" strike="noStrike" cap="none" spc="0" baseline="0">
          <a:ln>
            <a:noFill/>
          </a:ln>
          <a:solidFill>
            <a:srgbClr val="000000"/>
          </a:solidFill>
          <a:uFillTx/>
          <a:latin typeface="+mn-lt"/>
          <a:ea typeface="+mn-ea"/>
          <a:cs typeface="+mn-cs"/>
          <a:sym typeface="Arial"/>
        </a:defRPr>
      </a:lvl1pPr>
      <a:lvl2pPr marL="702128" marR="0" indent="-244928" algn="l" defTabSz="914400" rtl="0" latinLnBrk="0">
        <a:lnSpc>
          <a:spcPct val="100000"/>
        </a:lnSpc>
        <a:spcBef>
          <a:spcPts val="600"/>
        </a:spcBef>
        <a:spcAft>
          <a:spcPts val="0"/>
        </a:spcAft>
        <a:buClrTx/>
        <a:buSzPct val="100000"/>
        <a:buFont typeface="Arial" panose="020B0604020202020204" pitchFamily="34" charset="0"/>
        <a:buChar char="•"/>
        <a:tabLst/>
        <a:defRPr sz="2400" b="0" i="0" u="none" strike="noStrike" cap="none" spc="0" baseline="0">
          <a:ln>
            <a:noFill/>
          </a:ln>
          <a:solidFill>
            <a:srgbClr val="000000"/>
          </a:solidFill>
          <a:uFillTx/>
          <a:latin typeface="+mn-lt"/>
          <a:ea typeface="+mn-ea"/>
          <a:cs typeface="+mn-cs"/>
          <a:sym typeface="Arial"/>
        </a:defRPr>
      </a:lvl2pPr>
      <a:lvl3pPr marL="1257300" marR="0" indent="-342900" algn="l" defTabSz="914400" rtl="0" latinLnBrk="0">
        <a:lnSpc>
          <a:spcPct val="100000"/>
        </a:lnSpc>
        <a:spcBef>
          <a:spcPts val="600"/>
        </a:spcBef>
        <a:spcAft>
          <a:spcPts val="0"/>
        </a:spcAft>
        <a:buClrTx/>
        <a:buSzPct val="100000"/>
        <a:buFont typeface="Calibri" panose="020F0502020204030204" pitchFamily="34" charset="0"/>
        <a:buChar char="▪"/>
        <a:tabLst/>
        <a:defRPr sz="2400" b="0" i="0" u="none" strike="noStrike" cap="none" spc="0" baseline="0">
          <a:ln>
            <a:noFill/>
          </a:ln>
          <a:solidFill>
            <a:srgbClr val="000000"/>
          </a:solidFill>
          <a:uFillTx/>
          <a:latin typeface="+mn-lt"/>
          <a:ea typeface="+mn-ea"/>
          <a:cs typeface="+mn-cs"/>
          <a:sym typeface="Arial"/>
        </a:defRPr>
      </a:lvl3pPr>
      <a:lvl4pPr marL="1645920" marR="0" indent="-27432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4pPr>
      <a:lvl5pPr marL="21336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5pPr>
      <a:lvl6pPr marL="25908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6pPr>
      <a:lvl7pPr marL="30480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7pPr>
      <a:lvl8pPr marL="35052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8pPr>
      <a:lvl9pPr marL="3962400" marR="0" indent="-304800" algn="l" defTabSz="914400" rtl="0" latinLnBrk="0">
        <a:lnSpc>
          <a:spcPct val="100000"/>
        </a:lnSpc>
        <a:spcBef>
          <a:spcPts val="600"/>
        </a:spcBef>
        <a:spcAft>
          <a:spcPts val="0"/>
        </a:spcAft>
        <a:buClrTx/>
        <a:buSzPct val="100000"/>
        <a:buFontTx/>
        <a:buChar char=""/>
        <a:tabLst/>
        <a:defRPr sz="2400" b="0" i="0" u="none" strike="noStrike" cap="none" spc="0" baseline="0">
          <a:ln>
            <a:noFill/>
          </a:ln>
          <a:solidFill>
            <a:srgbClr val="000000"/>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1pPr>
      <a:lvl2pPr marL="0" marR="0" indent="4572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2pPr>
      <a:lvl3pPr marL="0" marR="0" indent="9144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3pPr>
      <a:lvl4pPr marL="0" marR="0" indent="13716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4pPr>
      <a:lvl5pPr marL="0" marR="0" indent="182880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1.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6.xml"/><Relationship Id="rId2" Type="http://schemas.openxmlformats.org/officeDocument/2006/relationships/diagramData" Target="../diagrams/data6.xml"/><Relationship Id="rId1" Type="http://schemas.openxmlformats.org/officeDocument/2006/relationships/slideLayout" Target="../slideLayouts/slideLayout1.xml"/><Relationship Id="rId6" Type="http://schemas.microsoft.com/office/2007/relationships/diagramDrawing" Target="../diagrams/drawing6.xml"/><Relationship Id="rId5" Type="http://schemas.openxmlformats.org/officeDocument/2006/relationships/diagramColors" Target="../diagrams/colors6.xml"/><Relationship Id="rId4" Type="http://schemas.openxmlformats.org/officeDocument/2006/relationships/diagramQuickStyle" Target="../diagrams/quickStyle6.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12.xml.rels><?xml version="1.0" encoding="UTF-8" standalone="yes"?>
<Relationships xmlns="http://schemas.openxmlformats.org/package/2006/relationships"><Relationship Id="rId3" Type="http://schemas.openxmlformats.org/officeDocument/2006/relationships/diagramLayout" Target="../diagrams/layout7.xml"/><Relationship Id="rId7" Type="http://schemas.openxmlformats.org/officeDocument/2006/relationships/image" Target="../media/image6.png"/><Relationship Id="rId2" Type="http://schemas.openxmlformats.org/officeDocument/2006/relationships/diagramData" Target="../diagrams/data7.xml"/><Relationship Id="rId1" Type="http://schemas.openxmlformats.org/officeDocument/2006/relationships/slideLayout" Target="../slideLayouts/slideLayout1.xml"/><Relationship Id="rId6" Type="http://schemas.microsoft.com/office/2007/relationships/diagramDrawing" Target="../diagrams/drawing7.xml"/><Relationship Id="rId5" Type="http://schemas.openxmlformats.org/officeDocument/2006/relationships/diagramColors" Target="../diagrams/colors7.xml"/><Relationship Id="rId4" Type="http://schemas.openxmlformats.org/officeDocument/2006/relationships/diagramQuickStyle" Target="../diagrams/quickStyle7.xml"/></Relationships>
</file>

<file path=ppt/slides/_rels/slide13.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diagramLayout" Target="../diagrams/layout8.xml"/><Relationship Id="rId7" Type="http://schemas.openxmlformats.org/officeDocument/2006/relationships/image" Target="../media/image7.png"/><Relationship Id="rId2" Type="http://schemas.openxmlformats.org/officeDocument/2006/relationships/diagramData" Target="../diagrams/data8.xml"/><Relationship Id="rId1" Type="http://schemas.openxmlformats.org/officeDocument/2006/relationships/slideLayout" Target="../slideLayouts/slideLayout1.xml"/><Relationship Id="rId6" Type="http://schemas.microsoft.com/office/2007/relationships/diagramDrawing" Target="../diagrams/drawing8.xml"/><Relationship Id="rId5" Type="http://schemas.openxmlformats.org/officeDocument/2006/relationships/diagramColors" Target="../diagrams/colors8.xml"/><Relationship Id="rId4" Type="http://schemas.openxmlformats.org/officeDocument/2006/relationships/diagramQuickStyle" Target="../diagrams/quickStyle8.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diagramLayout" Target="../diagrams/layout9.xml"/><Relationship Id="rId2" Type="http://schemas.openxmlformats.org/officeDocument/2006/relationships/diagramData" Target="../diagrams/data9.xml"/><Relationship Id="rId1" Type="http://schemas.openxmlformats.org/officeDocument/2006/relationships/slideLayout" Target="../slideLayouts/slideLayout1.xml"/><Relationship Id="rId6" Type="http://schemas.microsoft.com/office/2007/relationships/diagramDrawing" Target="../diagrams/drawing9.xml"/><Relationship Id="rId5" Type="http://schemas.openxmlformats.org/officeDocument/2006/relationships/diagramColors" Target="../diagrams/colors9.xml"/><Relationship Id="rId4" Type="http://schemas.openxmlformats.org/officeDocument/2006/relationships/diagramQuickStyle" Target="../diagrams/quickStyle9.xml"/></Relationships>
</file>

<file path=ppt/slides/_rels/slide16.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1.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17.xml.rels><?xml version="1.0" encoding="UTF-8" standalone="yes"?>
<Relationships xmlns="http://schemas.openxmlformats.org/package/2006/relationships"><Relationship Id="rId3" Type="http://schemas.openxmlformats.org/officeDocument/2006/relationships/diagramLayout" Target="../diagrams/layout11.xml"/><Relationship Id="rId2" Type="http://schemas.openxmlformats.org/officeDocument/2006/relationships/diagramData" Target="../diagrams/data11.xml"/><Relationship Id="rId1" Type="http://schemas.openxmlformats.org/officeDocument/2006/relationships/slideLayout" Target="../slideLayouts/slideLayout1.xml"/><Relationship Id="rId6" Type="http://schemas.microsoft.com/office/2007/relationships/diagramDrawing" Target="../diagrams/drawing11.xml"/><Relationship Id="rId5" Type="http://schemas.openxmlformats.org/officeDocument/2006/relationships/diagramColors" Target="../diagrams/colors11.xml"/><Relationship Id="rId4" Type="http://schemas.openxmlformats.org/officeDocument/2006/relationships/diagramQuickStyle" Target="../diagrams/quickStyle11.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12.xml"/><Relationship Id="rId2" Type="http://schemas.openxmlformats.org/officeDocument/2006/relationships/diagramData" Target="../diagrams/data12.xml"/><Relationship Id="rId1" Type="http://schemas.openxmlformats.org/officeDocument/2006/relationships/slideLayout" Target="../slideLayouts/slideLayout1.xml"/><Relationship Id="rId6" Type="http://schemas.microsoft.com/office/2007/relationships/diagramDrawing" Target="../diagrams/drawing12.xml"/><Relationship Id="rId5" Type="http://schemas.openxmlformats.org/officeDocument/2006/relationships/diagramColors" Target="../diagrams/colors12.xml"/><Relationship Id="rId4" Type="http://schemas.openxmlformats.org/officeDocument/2006/relationships/diagramQuickStyle" Target="../diagrams/quickStyl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1.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1.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1.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diagramLayout" Target="../diagrams/layout5.xml"/><Relationship Id="rId2" Type="http://schemas.openxmlformats.org/officeDocument/2006/relationships/diagramData" Target="../diagrams/data5.xml"/><Relationship Id="rId1" Type="http://schemas.openxmlformats.org/officeDocument/2006/relationships/slideLayout" Target="../slideLayouts/slideLayout1.xml"/><Relationship Id="rId6" Type="http://schemas.microsoft.com/office/2007/relationships/diagramDrawing" Target="../diagrams/drawing5.xml"/><Relationship Id="rId5" Type="http://schemas.openxmlformats.org/officeDocument/2006/relationships/diagramColors" Target="../diagrams/colors5.xml"/><Relationship Id="rId4" Type="http://schemas.openxmlformats.org/officeDocument/2006/relationships/diagramQuickStyle" Target="../diagrams/quickStyl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示 3">
            <a:extLst>
              <a:ext uri="{FF2B5EF4-FFF2-40B4-BE49-F238E27FC236}">
                <a16:creationId xmlns:a16="http://schemas.microsoft.com/office/drawing/2014/main" id="{258EBCF2-4FC9-41F7-94F8-343682AF4B8D}"/>
              </a:ext>
            </a:extLst>
          </p:cNvPr>
          <p:cNvGraphicFramePr/>
          <p:nvPr>
            <p:extLst>
              <p:ext uri="{D42A27DB-BD31-4B8C-83A1-F6EECF244321}">
                <p14:modId xmlns:p14="http://schemas.microsoft.com/office/powerpoint/2010/main" val="3168820928"/>
              </p:ext>
            </p:extLst>
          </p:nvPr>
        </p:nvGraphicFramePr>
        <p:xfrm>
          <a:off x="635001" y="1587500"/>
          <a:ext cx="10980057" cy="46482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文本框 4">
            <a:extLst>
              <a:ext uri="{FF2B5EF4-FFF2-40B4-BE49-F238E27FC236}">
                <a16:creationId xmlns:a16="http://schemas.microsoft.com/office/drawing/2014/main" id="{B84CBDC9-05D7-4E71-AEB8-D85A4F838BFD}"/>
              </a:ext>
            </a:extLst>
          </p:cNvPr>
          <p:cNvSpPr txBox="1"/>
          <p:nvPr/>
        </p:nvSpPr>
        <p:spPr>
          <a:xfrm>
            <a:off x="4267200" y="4091709"/>
            <a:ext cx="3980873" cy="95410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ctr" defTabSz="914400" rtl="0" fontAlgn="auto" latinLnBrk="0" hangingPunct="0">
              <a:lnSpc>
                <a:spcPct val="100000"/>
              </a:lnSpc>
              <a:spcBef>
                <a:spcPts val="0"/>
              </a:spcBef>
              <a:spcAft>
                <a:spcPts val="0"/>
              </a:spcAft>
              <a:buClrTx/>
              <a:buSzTx/>
              <a:buFontTx/>
              <a:buNone/>
              <a:tabLst/>
            </a:pPr>
            <a:r>
              <a:rPr kumimoji="0" lang="zh-CN" altLang="en-US" sz="2800" b="0" i="0" u="none" strike="noStrike" cap="none" spc="0" normalizeH="0" baseline="0" dirty="0">
                <a:ln>
                  <a:noFill/>
                </a:ln>
                <a:solidFill>
                  <a:srgbClr val="000000"/>
                </a:solidFill>
                <a:effectLst/>
                <a:uFillTx/>
                <a:latin typeface="+mn-lt"/>
                <a:ea typeface="+mn-ea"/>
                <a:cs typeface="+mn-cs"/>
                <a:sym typeface="Arial"/>
              </a:rPr>
              <a:t>报告人：曹峰</a:t>
            </a:r>
            <a:endParaRPr kumimoji="0" lang="en-US" altLang="zh-CN" sz="2800" b="0" i="0" u="none" strike="noStrike" cap="none" spc="0" normalizeH="0" baseline="0" dirty="0">
              <a:ln>
                <a:noFill/>
              </a:ln>
              <a:solidFill>
                <a:srgbClr val="000000"/>
              </a:solidFill>
              <a:effectLst/>
              <a:uFillTx/>
              <a:latin typeface="+mn-lt"/>
              <a:ea typeface="+mn-ea"/>
              <a:cs typeface="+mn-cs"/>
              <a:sym typeface="Arial"/>
            </a:endParaRPr>
          </a:p>
          <a:p>
            <a:pPr marL="0" marR="0" indent="0" algn="ctr" defTabSz="914400" rtl="0" fontAlgn="auto" latinLnBrk="0" hangingPunct="0">
              <a:lnSpc>
                <a:spcPct val="100000"/>
              </a:lnSpc>
              <a:spcBef>
                <a:spcPts val="0"/>
              </a:spcBef>
              <a:spcAft>
                <a:spcPts val="0"/>
              </a:spcAft>
              <a:buClrTx/>
              <a:buSzTx/>
              <a:buFontTx/>
              <a:buNone/>
              <a:tabLst/>
            </a:pPr>
            <a:r>
              <a:rPr lang="en-US" altLang="zh-CN" sz="2800"/>
              <a:t>2018.08.09</a:t>
            </a:r>
            <a:endParaRPr kumimoji="0" lang="zh-CN" altLang="en-US" sz="2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3496316908"/>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p:txBody>
          <a:bodyPr>
            <a:norm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算法步骤</a:t>
            </a:r>
            <a:endParaRPr lang="en-US" altLang="zh-CN" dirty="0">
              <a:latin typeface="+mn-ea"/>
              <a:cs typeface="CMU Classical Serif" panose="02000603000000000000" pitchFamily="2" charset="0"/>
            </a:endParaRPr>
          </a:p>
          <a:p>
            <a:pPr marL="342900" indent="-342900">
              <a:lnSpc>
                <a:spcPct val="200000"/>
              </a:lnSpc>
              <a:buFont typeface="Arial" panose="020B0604020202020204" pitchFamily="34" charset="0"/>
              <a:buChar char="•"/>
            </a:pPr>
            <a:r>
              <a:rPr lang="zh-CN" altLang="en-US" b="1" dirty="0">
                <a:latin typeface="+mn-ea"/>
                <a:cs typeface="CMU Classical Serif" panose="02000603000000000000" pitchFamily="2" charset="0"/>
              </a:rPr>
              <a:t>第四步：</a:t>
            </a:r>
            <a:r>
              <a:rPr lang="zh-CN" altLang="en-US" dirty="0">
                <a:latin typeface="+mn-ea"/>
                <a:cs typeface="CMU Classical Serif" panose="02000603000000000000" pitchFamily="2" charset="0"/>
              </a:rPr>
              <a:t>重新计算受简化效果而新生成的面的面积以及</a:t>
            </a:r>
            <a:r>
              <a:rPr lang="en-US" altLang="zh-CN" dirty="0">
                <a:latin typeface="+mn-ea"/>
                <a:cs typeface="CMU Classical Serif" panose="02000603000000000000" pitchFamily="2" charset="0"/>
              </a:rPr>
              <a:t>id</a:t>
            </a:r>
            <a:r>
              <a:rPr lang="zh-CN" altLang="en-US" dirty="0">
                <a:latin typeface="+mn-ea"/>
                <a:cs typeface="CMU Classical Serif" panose="02000603000000000000" pitchFamily="2" charset="0"/>
              </a:rPr>
              <a:t>放入结构体数组中并删除被简化面的面积和</a:t>
            </a:r>
            <a:r>
              <a:rPr lang="en-US" altLang="zh-CN" dirty="0">
                <a:latin typeface="+mn-ea"/>
                <a:cs typeface="CMU Classical Serif" panose="02000603000000000000" pitchFamily="2" charset="0"/>
              </a:rPr>
              <a:t>id</a:t>
            </a:r>
            <a:r>
              <a:rPr lang="zh-CN" altLang="en-US" dirty="0">
                <a:latin typeface="+mn-ea"/>
                <a:cs typeface="CMU Classical Serif" panose="02000603000000000000" pitchFamily="2" charset="0"/>
              </a:rPr>
              <a:t>。</a:t>
            </a:r>
            <a:endParaRPr lang="en-US" altLang="zh-CN" dirty="0">
              <a:latin typeface="+mn-ea"/>
              <a:cs typeface="CMU Classical Serif" panose="02000603000000000000" pitchFamily="2" charset="0"/>
            </a:endParaRPr>
          </a:p>
          <a:p>
            <a:pPr marL="342900" indent="-342900">
              <a:lnSpc>
                <a:spcPct val="200000"/>
              </a:lnSpc>
              <a:buFont typeface="Arial" panose="020B0604020202020204" pitchFamily="34" charset="0"/>
              <a:buChar char="•"/>
            </a:pPr>
            <a:r>
              <a:rPr lang="zh-CN" altLang="en-US" b="1" dirty="0">
                <a:latin typeface="+mn-ea"/>
                <a:cs typeface="CMU Classical Serif" panose="02000603000000000000" pitchFamily="2" charset="0"/>
              </a:rPr>
              <a:t>第五步：</a:t>
            </a:r>
            <a:r>
              <a:rPr lang="zh-CN" altLang="en-US" dirty="0">
                <a:latin typeface="+mn-ea"/>
                <a:cs typeface="CMU Classical Serif" panose="02000603000000000000" pitchFamily="2" charset="0"/>
              </a:rPr>
              <a:t>根据自身简化的要求，若达到要求，则简化结束，若未达到，则进行第三四步的循环。</a:t>
            </a:r>
            <a:endParaRPr lang="en-US" altLang="zh-CN" dirty="0">
              <a:latin typeface="+mn-ea"/>
              <a:cs typeface="CMU Classical Serif" panose="02000603000000000000" pitchFamily="2" charset="0"/>
            </a:endParaRPr>
          </a:p>
        </p:txBody>
      </p:sp>
      <p:graphicFrame>
        <p:nvGraphicFramePr>
          <p:cNvPr id="6" name="图示 5">
            <a:extLst>
              <a:ext uri="{FF2B5EF4-FFF2-40B4-BE49-F238E27FC236}">
                <a16:creationId xmlns:a16="http://schemas.microsoft.com/office/drawing/2014/main" id="{E1A279FC-B1E6-4C26-8E36-A2F07D7F860A}"/>
              </a:ext>
            </a:extLst>
          </p:cNvPr>
          <p:cNvGraphicFramePr/>
          <p:nvPr>
            <p:extLst>
              <p:ext uri="{D42A27DB-BD31-4B8C-83A1-F6EECF244321}">
                <p14:modId xmlns:p14="http://schemas.microsoft.com/office/powerpoint/2010/main" val="2978801842"/>
              </p:ext>
            </p:extLst>
          </p:nvPr>
        </p:nvGraphicFramePr>
        <p:xfrm>
          <a:off x="635000" y="138546"/>
          <a:ext cx="6948055" cy="9963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6900690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1000"/>
                                        <p:tgtEl>
                                          <p:spTgt spid="2">
                                            <p:txEl>
                                              <p:pRg st="1" end="1"/>
                                            </p:txEl>
                                          </p:spTgt>
                                        </p:tgtEl>
                                      </p:cBhvr>
                                    </p:animEffect>
                                    <p:anim calcmode="lin" valueType="num">
                                      <p:cBhvr>
                                        <p:cTn id="8"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2" end="2"/>
                                            </p:txEl>
                                          </p:spTgt>
                                        </p:tgtEl>
                                        <p:attrNameLst>
                                          <p:attrName>style.visibility</p:attrName>
                                        </p:attrNameLst>
                                      </p:cBhvr>
                                      <p:to>
                                        <p:strVal val="visible"/>
                                      </p:to>
                                    </p:set>
                                    <p:animEffect transition="in" filter="fade">
                                      <p:cBhvr>
                                        <p:cTn id="14" dur="1000"/>
                                        <p:tgtEl>
                                          <p:spTgt spid="2">
                                            <p:txEl>
                                              <p:pRg st="2" end="2"/>
                                            </p:txEl>
                                          </p:spTgt>
                                        </p:tgtEl>
                                      </p:cBhvr>
                                    </p:animEffect>
                                    <p:anim calcmode="lin" valueType="num">
                                      <p:cBhvr>
                                        <p:cTn id="15"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4E91845A-6B40-4E12-997E-5F667C4D35C8}"/>
              </a:ext>
            </a:extLst>
          </p:cNvPr>
          <p:cNvSpPr/>
          <p:nvPr/>
        </p:nvSpPr>
        <p:spPr>
          <a:xfrm>
            <a:off x="562353" y="578276"/>
            <a:ext cx="6948055" cy="604800"/>
          </a:xfrm>
          <a:prstGeom prst="rect">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grpSp>
        <p:nvGrpSpPr>
          <p:cNvPr id="5" name="组合 4">
            <a:extLst>
              <a:ext uri="{FF2B5EF4-FFF2-40B4-BE49-F238E27FC236}">
                <a16:creationId xmlns:a16="http://schemas.microsoft.com/office/drawing/2014/main" id="{728B31B6-65C1-4F16-8C6F-93DB888BE0F2}"/>
              </a:ext>
            </a:extLst>
          </p:cNvPr>
          <p:cNvGrpSpPr/>
          <p:nvPr/>
        </p:nvGrpSpPr>
        <p:grpSpPr>
          <a:xfrm>
            <a:off x="909755" y="224036"/>
            <a:ext cx="4863638" cy="708480"/>
            <a:chOff x="347402" y="18650"/>
            <a:chExt cx="4863638" cy="708480"/>
          </a:xfrm>
        </p:grpSpPr>
        <p:sp>
          <p:nvSpPr>
            <p:cNvPr id="6" name="矩形: 圆角 5">
              <a:extLst>
                <a:ext uri="{FF2B5EF4-FFF2-40B4-BE49-F238E27FC236}">
                  <a16:creationId xmlns:a16="http://schemas.microsoft.com/office/drawing/2014/main" id="{C4BB268A-4140-4FDE-98DC-634507776D1F}"/>
                </a:ext>
              </a:extLst>
            </p:cNvPr>
            <p:cNvSpPr/>
            <p:nvPr/>
          </p:nvSpPr>
          <p:spPr>
            <a:xfrm>
              <a:off x="347402" y="18650"/>
              <a:ext cx="4863638" cy="7084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矩形: 圆角 5">
              <a:extLst>
                <a:ext uri="{FF2B5EF4-FFF2-40B4-BE49-F238E27FC236}">
                  <a16:creationId xmlns:a16="http://schemas.microsoft.com/office/drawing/2014/main" id="{45D9C219-BB2D-4D90-BC84-A97D4A748E27}"/>
                </a:ext>
              </a:extLst>
            </p:cNvPr>
            <p:cNvSpPr txBox="1"/>
            <p:nvPr/>
          </p:nvSpPr>
          <p:spPr>
            <a:xfrm>
              <a:off x="381987" y="53235"/>
              <a:ext cx="4794468" cy="6393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3834" tIns="0" rIns="183834" bIns="0" numCol="1" spcCol="1270" anchor="ctr" anchorCtr="0">
              <a:noAutofit/>
            </a:bodyPr>
            <a:lstStyle/>
            <a:p>
              <a:pPr algn="ctr" defTabSz="1066800">
                <a:lnSpc>
                  <a:spcPct val="90000"/>
                </a:lnSpc>
                <a:spcBef>
                  <a:spcPct val="0"/>
                </a:spcBef>
                <a:spcAft>
                  <a:spcPct val="35000"/>
                </a:spcAft>
              </a:pPr>
              <a:r>
                <a:rPr lang="zh-CN" altLang="en-US" sz="2400" dirty="0"/>
                <a:t>最小面积简化</a:t>
              </a:r>
              <a:r>
                <a:rPr lang="en-US" altLang="zh-CN" sz="2400" kern="1200" dirty="0"/>
                <a:t>——</a:t>
              </a:r>
              <a:r>
                <a:rPr lang="zh-CN" altLang="en-US" sz="2400" kern="1200" dirty="0"/>
                <a:t>效果</a:t>
              </a:r>
            </a:p>
          </p:txBody>
        </p:sp>
      </p:grpSp>
      <p:sp>
        <p:nvSpPr>
          <p:cNvPr id="8" name="矩形 7">
            <a:extLst>
              <a:ext uri="{FF2B5EF4-FFF2-40B4-BE49-F238E27FC236}">
                <a16:creationId xmlns:a16="http://schemas.microsoft.com/office/drawing/2014/main" id="{ACBBE799-9BA4-465D-BBA3-A5DFAD723DA7}"/>
              </a:ext>
            </a:extLst>
          </p:cNvPr>
          <p:cNvSpPr/>
          <p:nvPr/>
        </p:nvSpPr>
        <p:spPr>
          <a:xfrm>
            <a:off x="1222993" y="1497782"/>
            <a:ext cx="1454244" cy="562783"/>
          </a:xfrm>
          <a:prstGeom prst="rect">
            <a:avLst/>
          </a:prstGeom>
        </p:spPr>
        <p:txBody>
          <a:bodyPr wrap="none">
            <a:sp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原始图像</a:t>
            </a:r>
            <a:endParaRPr lang="en-US" altLang="zh-CN" dirty="0">
              <a:latin typeface="+mn-ea"/>
              <a:cs typeface="CMU Classical Serif" panose="02000603000000000000" pitchFamily="2" charset="0"/>
            </a:endParaRPr>
          </a:p>
        </p:txBody>
      </p:sp>
      <p:sp>
        <p:nvSpPr>
          <p:cNvPr id="9" name="矩形 8">
            <a:extLst>
              <a:ext uri="{FF2B5EF4-FFF2-40B4-BE49-F238E27FC236}">
                <a16:creationId xmlns:a16="http://schemas.microsoft.com/office/drawing/2014/main" id="{E9E87174-255A-4661-935D-8AFA5965A5FD}"/>
              </a:ext>
            </a:extLst>
          </p:cNvPr>
          <p:cNvSpPr/>
          <p:nvPr/>
        </p:nvSpPr>
        <p:spPr>
          <a:xfrm>
            <a:off x="5272690" y="1497781"/>
            <a:ext cx="1454244" cy="562783"/>
          </a:xfrm>
          <a:prstGeom prst="rect">
            <a:avLst/>
          </a:prstGeom>
        </p:spPr>
        <p:txBody>
          <a:bodyPr wrap="none">
            <a:sp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简化一次</a:t>
            </a:r>
            <a:endParaRPr lang="en-US" altLang="zh-CN" dirty="0">
              <a:latin typeface="+mn-ea"/>
              <a:cs typeface="CMU Classical Serif" panose="02000603000000000000" pitchFamily="2" charset="0"/>
            </a:endParaRPr>
          </a:p>
        </p:txBody>
      </p:sp>
      <p:sp>
        <p:nvSpPr>
          <p:cNvPr id="10" name="矩形 9">
            <a:extLst>
              <a:ext uri="{FF2B5EF4-FFF2-40B4-BE49-F238E27FC236}">
                <a16:creationId xmlns:a16="http://schemas.microsoft.com/office/drawing/2014/main" id="{DBF13A23-CBC4-46D9-AD5E-248DB6A0FDDD}"/>
              </a:ext>
            </a:extLst>
          </p:cNvPr>
          <p:cNvSpPr/>
          <p:nvPr/>
        </p:nvSpPr>
        <p:spPr>
          <a:xfrm>
            <a:off x="9511496" y="1497780"/>
            <a:ext cx="1454244" cy="562783"/>
          </a:xfrm>
          <a:prstGeom prst="rect">
            <a:avLst/>
          </a:prstGeom>
        </p:spPr>
        <p:txBody>
          <a:bodyPr wrap="none">
            <a:sp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简化两次</a:t>
            </a:r>
            <a:endParaRPr lang="en-US" altLang="zh-CN" dirty="0">
              <a:latin typeface="+mn-ea"/>
              <a:cs typeface="CMU Classical Serif" panose="02000603000000000000" pitchFamily="2" charset="0"/>
            </a:endParaRPr>
          </a:p>
        </p:txBody>
      </p:sp>
      <p:pic>
        <p:nvPicPr>
          <p:cNvPr id="12" name="图片 11" descr="图片包含 建筑物&#10;&#10;已生成极高可信度的说明">
            <a:extLst>
              <a:ext uri="{FF2B5EF4-FFF2-40B4-BE49-F238E27FC236}">
                <a16:creationId xmlns:a16="http://schemas.microsoft.com/office/drawing/2014/main" id="{6B994C03-643D-4FF6-86FE-F961D86E57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520" y="2375272"/>
            <a:ext cx="3562847" cy="3543795"/>
          </a:xfrm>
          <a:prstGeom prst="rect">
            <a:avLst/>
          </a:prstGeom>
        </p:spPr>
      </p:pic>
      <p:pic>
        <p:nvPicPr>
          <p:cNvPr id="3" name="图片 2" descr="图片包含 建筑物&#10;&#10;已生成高可信度的说明">
            <a:extLst>
              <a:ext uri="{FF2B5EF4-FFF2-40B4-BE49-F238E27FC236}">
                <a16:creationId xmlns:a16="http://schemas.microsoft.com/office/drawing/2014/main" id="{AA707830-07E1-4C69-B365-F1AB2B507F4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89712" y="2375269"/>
            <a:ext cx="3572374" cy="3553321"/>
          </a:xfrm>
          <a:prstGeom prst="rect">
            <a:avLst/>
          </a:prstGeom>
        </p:spPr>
      </p:pic>
      <p:pic>
        <p:nvPicPr>
          <p:cNvPr id="13" name="图片 12" descr="图片包含 建筑物&#10;&#10;已生成高可信度的说明">
            <a:extLst>
              <a:ext uri="{FF2B5EF4-FFF2-40B4-BE49-F238E27FC236}">
                <a16:creationId xmlns:a16="http://schemas.microsoft.com/office/drawing/2014/main" id="{623BA99C-431E-4A4E-8134-6A80133F77FB}"/>
              </a:ext>
            </a:extLst>
          </p:cNvPr>
          <p:cNvPicPr>
            <a:picLocks noChangeAspect="1"/>
          </p:cNvPicPr>
          <p:nvPr/>
        </p:nvPicPr>
        <p:blipFill rotWithShape="1">
          <a:blip r:embed="rId4">
            <a:extLst>
              <a:ext uri="{28A0092B-C50C-407E-A947-70E740481C1C}">
                <a14:useLocalDpi xmlns:a14="http://schemas.microsoft.com/office/drawing/2010/main" val="0"/>
              </a:ext>
            </a:extLst>
          </a:blip>
          <a:srcRect r="3101"/>
          <a:stretch/>
        </p:blipFill>
        <p:spPr>
          <a:xfrm>
            <a:off x="8452431" y="2280006"/>
            <a:ext cx="3572374" cy="3648584"/>
          </a:xfrm>
          <a:prstGeom prst="rect">
            <a:avLst/>
          </a:prstGeom>
        </p:spPr>
      </p:pic>
    </p:spTree>
    <p:extLst>
      <p:ext uri="{BB962C8B-B14F-4D97-AF65-F5344CB8AC3E}">
        <p14:creationId xmlns:p14="http://schemas.microsoft.com/office/powerpoint/2010/main" val="306670757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500" fill="hold"/>
                                        <p:tgtEl>
                                          <p:spTgt spid="10"/>
                                        </p:tgtEl>
                                        <p:attrNameLst>
                                          <p:attrName>ppt_x</p:attrName>
                                        </p:attrNameLst>
                                      </p:cBhvr>
                                      <p:tavLst>
                                        <p:tav tm="0">
                                          <p:val>
                                            <p:strVal val="#ppt_x"/>
                                          </p:val>
                                        </p:tav>
                                        <p:tav tm="100000">
                                          <p:val>
                                            <p:strVal val="#ppt_x"/>
                                          </p:val>
                                        </p:tav>
                                      </p:tavLst>
                                    </p:anim>
                                    <p:anim calcmode="lin" valueType="num">
                                      <p:cBhvr additive="base">
                                        <p:cTn id="28" dur="500" fill="hold"/>
                                        <p:tgtEl>
                                          <p:spTgt spid="10"/>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13"/>
                                        </p:tgtEl>
                                        <p:attrNameLst>
                                          <p:attrName>style.visibility</p:attrName>
                                        </p:attrNameLst>
                                      </p:cBhvr>
                                      <p:to>
                                        <p:strVal val="visible"/>
                                      </p:to>
                                    </p:set>
                                    <p:anim calcmode="lin" valueType="num">
                                      <p:cBhvr additive="base">
                                        <p:cTn id="31" dur="500" fill="hold"/>
                                        <p:tgtEl>
                                          <p:spTgt spid="13"/>
                                        </p:tgtEl>
                                        <p:attrNameLst>
                                          <p:attrName>ppt_x</p:attrName>
                                        </p:attrNameLst>
                                      </p:cBhvr>
                                      <p:tavLst>
                                        <p:tav tm="0">
                                          <p:val>
                                            <p:strVal val="#ppt_x"/>
                                          </p:val>
                                        </p:tav>
                                        <p:tav tm="100000">
                                          <p:val>
                                            <p:strVal val="#ppt_x"/>
                                          </p:val>
                                        </p:tav>
                                      </p:tavLst>
                                    </p:anim>
                                    <p:anim calcmode="lin" valueType="num">
                                      <p:cBhvr additive="base">
                                        <p:cTn id="32"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635001" y="1587500"/>
            <a:ext cx="1828799" cy="749300"/>
          </a:xfrm>
        </p:spPr>
        <p:txBody>
          <a:bodyPr>
            <a:norm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高斯曲率</a:t>
            </a:r>
            <a:endParaRPr lang="en-US" altLang="zh-CN" dirty="0">
              <a:latin typeface="+mn-ea"/>
              <a:cs typeface="CMU Classical Serif" panose="02000603000000000000" pitchFamily="2" charset="0"/>
            </a:endParaRPr>
          </a:p>
        </p:txBody>
      </p:sp>
      <p:graphicFrame>
        <p:nvGraphicFramePr>
          <p:cNvPr id="6" name="图示 5">
            <a:extLst>
              <a:ext uri="{FF2B5EF4-FFF2-40B4-BE49-F238E27FC236}">
                <a16:creationId xmlns:a16="http://schemas.microsoft.com/office/drawing/2014/main" id="{E1A279FC-B1E6-4C26-8E36-A2F07D7F860A}"/>
              </a:ext>
            </a:extLst>
          </p:cNvPr>
          <p:cNvGraphicFramePr/>
          <p:nvPr>
            <p:extLst>
              <p:ext uri="{D42A27DB-BD31-4B8C-83A1-F6EECF244321}">
                <p14:modId xmlns:p14="http://schemas.microsoft.com/office/powerpoint/2010/main" val="2210159891"/>
              </p:ext>
            </p:extLst>
          </p:nvPr>
        </p:nvGraphicFramePr>
        <p:xfrm>
          <a:off x="635000" y="138546"/>
          <a:ext cx="6948055" cy="9963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图片 2"/>
          <p:cNvPicPr>
            <a:picLocks noChangeAspect="1"/>
          </p:cNvPicPr>
          <p:nvPr/>
        </p:nvPicPr>
        <p:blipFill>
          <a:blip r:embed="rId7"/>
          <a:stretch>
            <a:fillRect/>
          </a:stretch>
        </p:blipFill>
        <p:spPr>
          <a:xfrm>
            <a:off x="635001" y="2336800"/>
            <a:ext cx="11125200" cy="4223798"/>
          </a:xfrm>
          <a:prstGeom prst="rect">
            <a:avLst/>
          </a:prstGeom>
        </p:spPr>
      </p:pic>
    </p:spTree>
    <p:extLst>
      <p:ext uri="{BB962C8B-B14F-4D97-AF65-F5344CB8AC3E}">
        <p14:creationId xmlns:p14="http://schemas.microsoft.com/office/powerpoint/2010/main" val="96697115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635001" y="1587499"/>
            <a:ext cx="1752599" cy="812801"/>
          </a:xfrm>
        </p:spPr>
        <p:txBody>
          <a:bodyPr>
            <a:norm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内部顶点</a:t>
            </a:r>
            <a:endParaRPr lang="en-US" altLang="zh-CN" dirty="0">
              <a:latin typeface="+mn-ea"/>
              <a:cs typeface="CMU Classical Serif" panose="02000603000000000000" pitchFamily="2" charset="0"/>
            </a:endParaRPr>
          </a:p>
        </p:txBody>
      </p:sp>
      <p:graphicFrame>
        <p:nvGraphicFramePr>
          <p:cNvPr id="6" name="图示 5">
            <a:extLst>
              <a:ext uri="{FF2B5EF4-FFF2-40B4-BE49-F238E27FC236}">
                <a16:creationId xmlns:a16="http://schemas.microsoft.com/office/drawing/2014/main" id="{E1A279FC-B1E6-4C26-8E36-A2F07D7F860A}"/>
              </a:ext>
            </a:extLst>
          </p:cNvPr>
          <p:cNvGraphicFramePr/>
          <p:nvPr>
            <p:extLst>
              <p:ext uri="{D42A27DB-BD31-4B8C-83A1-F6EECF244321}">
                <p14:modId xmlns:p14="http://schemas.microsoft.com/office/powerpoint/2010/main" val="381299089"/>
              </p:ext>
            </p:extLst>
          </p:nvPr>
        </p:nvGraphicFramePr>
        <p:xfrm>
          <a:off x="635000" y="138546"/>
          <a:ext cx="6948055" cy="9963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图片 2"/>
          <p:cNvPicPr>
            <a:picLocks noChangeAspect="1"/>
          </p:cNvPicPr>
          <p:nvPr/>
        </p:nvPicPr>
        <p:blipFill rotWithShape="1">
          <a:blip r:embed="rId7"/>
          <a:srcRect t="7623"/>
          <a:stretch/>
        </p:blipFill>
        <p:spPr>
          <a:xfrm>
            <a:off x="744537" y="2501900"/>
            <a:ext cx="3971925" cy="1135062"/>
          </a:xfrm>
          <a:prstGeom prst="rect">
            <a:avLst/>
          </a:prstGeom>
        </p:spPr>
      </p:pic>
      <p:pic>
        <p:nvPicPr>
          <p:cNvPr id="4" name="图片 3"/>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45033" y="5033683"/>
            <a:ext cx="3971429" cy="1228571"/>
          </a:xfrm>
          <a:prstGeom prst="rect">
            <a:avLst/>
          </a:prstGeom>
        </p:spPr>
      </p:pic>
      <p:sp>
        <p:nvSpPr>
          <p:cNvPr id="7" name="文本框 6"/>
          <p:cNvSpPr txBox="1"/>
          <p:nvPr/>
        </p:nvSpPr>
        <p:spPr>
          <a:xfrm>
            <a:off x="6125029" y="2501900"/>
            <a:ext cx="4749800"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en-US" altLang="zh-CN" sz="2400" dirty="0"/>
              <a:t>2π-</a:t>
            </a:r>
            <a:r>
              <a:rPr lang="zh-CN" altLang="en-US" sz="2400" dirty="0"/>
              <a:t>该点邻域三角形对应的角度和，再除以相应区域的面积，就刻划了该点曲面的弯曲程度。</a:t>
            </a:r>
            <a:endParaRPr kumimoji="0" lang="zh-CN" altLang="en-US" sz="2400" b="0" i="0" u="none" strike="noStrike" cap="none" spc="0" normalizeH="0" baseline="0" dirty="0">
              <a:ln>
                <a:noFill/>
              </a:ln>
              <a:solidFill>
                <a:srgbClr val="000000"/>
              </a:solidFill>
              <a:effectLst/>
              <a:uFillTx/>
              <a:sym typeface="Arial"/>
            </a:endParaRPr>
          </a:p>
        </p:txBody>
      </p:sp>
      <p:sp>
        <p:nvSpPr>
          <p:cNvPr id="8" name="文本占位符 1"/>
          <p:cNvSpPr>
            <a:spLocks noGrp="1"/>
          </p:cNvSpPr>
          <p:nvPr>
            <p:ph type="body" idx="13"/>
          </p:nvPr>
        </p:nvSpPr>
        <p:spPr>
          <a:xfrm>
            <a:off x="635001" y="3928922"/>
            <a:ext cx="1752599" cy="812801"/>
          </a:xfrm>
        </p:spPr>
        <p:txBody>
          <a:bodyPr>
            <a:norm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边界顶点</a:t>
            </a:r>
            <a:endParaRPr lang="en-US" altLang="zh-CN" dirty="0">
              <a:latin typeface="+mn-ea"/>
              <a:cs typeface="CMU Classical Serif" panose="02000603000000000000" pitchFamily="2" charset="0"/>
            </a:endParaRPr>
          </a:p>
        </p:txBody>
      </p:sp>
      <p:sp>
        <p:nvSpPr>
          <p:cNvPr id="9" name="文本框 8"/>
          <p:cNvSpPr txBox="1"/>
          <p:nvPr/>
        </p:nvSpPr>
        <p:spPr>
          <a:xfrm>
            <a:off x="6125029" y="5012766"/>
            <a:ext cx="4749800"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sz="2400" dirty="0"/>
              <a:t>边界顶点的话为</a:t>
            </a:r>
            <a:r>
              <a:rPr lang="en-US" altLang="zh-CN" sz="2400" dirty="0"/>
              <a:t>π</a:t>
            </a:r>
            <a:r>
              <a:rPr lang="zh-CN" altLang="en-US" sz="2400" dirty="0"/>
              <a:t>减去这个顶点相邻的角度之和，再除此顶点相关的面积。</a:t>
            </a:r>
            <a:endParaRPr kumimoji="0" lang="zh-CN" altLang="en-US" sz="2400" b="0" i="0" u="none" strike="noStrike" cap="none" spc="0" normalizeH="0" baseline="0" dirty="0">
              <a:ln>
                <a:noFill/>
              </a:ln>
              <a:solidFill>
                <a:srgbClr val="000000"/>
              </a:solidFill>
              <a:effectLst/>
              <a:uFillTx/>
              <a:sym typeface="Arial"/>
            </a:endParaRPr>
          </a:p>
        </p:txBody>
      </p:sp>
    </p:spTree>
    <p:extLst>
      <p:ext uri="{BB962C8B-B14F-4D97-AF65-F5344CB8AC3E}">
        <p14:creationId xmlns:p14="http://schemas.microsoft.com/office/powerpoint/2010/main" val="97014235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bg/>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gtEl>
                                        <p:attrNameLst>
                                          <p:attrName>style.visibility</p:attrName>
                                        </p:attrNameLst>
                                      </p:cBhvr>
                                      <p:to>
                                        <p:strVal val="visible"/>
                                      </p:to>
                                    </p:set>
                                    <p:animEffect transition="in" filter="fade">
                                      <p:cBhvr>
                                        <p:cTn id="15" dur="500"/>
                                        <p:tgtEl>
                                          <p:spTgt spid="3"/>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8">
                                            <p:bg/>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uild="p" animBg="1"/>
      <p:bldP spid="7" grpId="0"/>
      <p:bldP spid="8" grpId="0" build="p" animBg="1"/>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640772" y="497020"/>
            <a:ext cx="6948055" cy="604800"/>
          </a:xfrm>
          <a:prstGeom prst="rect">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grpSp>
        <p:nvGrpSpPr>
          <p:cNvPr id="8" name="组合 7"/>
          <p:cNvGrpSpPr/>
          <p:nvPr/>
        </p:nvGrpSpPr>
        <p:grpSpPr>
          <a:xfrm>
            <a:off x="988174" y="142780"/>
            <a:ext cx="4863638" cy="708480"/>
            <a:chOff x="347402" y="18650"/>
            <a:chExt cx="4863638" cy="708480"/>
          </a:xfrm>
        </p:grpSpPr>
        <p:sp>
          <p:nvSpPr>
            <p:cNvPr id="9" name="圆角矩形 8"/>
            <p:cNvSpPr/>
            <p:nvPr/>
          </p:nvSpPr>
          <p:spPr>
            <a:xfrm>
              <a:off x="347402" y="18650"/>
              <a:ext cx="4863638" cy="7084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0" name="圆角矩形 5"/>
            <p:cNvSpPr/>
            <p:nvPr/>
          </p:nvSpPr>
          <p:spPr>
            <a:xfrm>
              <a:off x="381987" y="53235"/>
              <a:ext cx="4794468" cy="6393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3834" tIns="0" rIns="183834" bIns="0" numCol="1" spcCol="1270" anchor="ctr" anchorCtr="0">
              <a:noAutofit/>
            </a:bodyPr>
            <a:lstStyle/>
            <a:p>
              <a:pPr lvl="0" algn="ctr" defTabSz="1066800">
                <a:lnSpc>
                  <a:spcPct val="90000"/>
                </a:lnSpc>
                <a:spcBef>
                  <a:spcPct val="0"/>
                </a:spcBef>
                <a:spcAft>
                  <a:spcPct val="35000"/>
                </a:spcAft>
              </a:pPr>
              <a:r>
                <a:rPr lang="zh-CN" altLang="en-US" sz="2400" kern="1200" dirty="0"/>
                <a:t>高斯曲率算法步骤</a:t>
              </a:r>
            </a:p>
          </p:txBody>
        </p:sp>
      </p:grpSp>
      <p:sp>
        <p:nvSpPr>
          <p:cNvPr id="11" name="文本占位符 1"/>
          <p:cNvSpPr>
            <a:spLocks noGrp="1"/>
          </p:cNvSpPr>
          <p:nvPr>
            <p:ph type="body" idx="13"/>
          </p:nvPr>
        </p:nvSpPr>
        <p:spPr>
          <a:xfrm>
            <a:off x="640772" y="1693722"/>
            <a:ext cx="11360728" cy="4643578"/>
          </a:xfrm>
        </p:spPr>
        <p:txBody>
          <a:bodyPr>
            <a:norm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算法步骤</a:t>
            </a:r>
            <a:endParaRPr lang="en-US" altLang="zh-CN" dirty="0">
              <a:latin typeface="+mn-ea"/>
              <a:cs typeface="CMU Classical Serif" panose="02000603000000000000" pitchFamily="2" charset="0"/>
            </a:endParaRPr>
          </a:p>
          <a:p>
            <a:pPr>
              <a:lnSpc>
                <a:spcPct val="200000"/>
              </a:lnSpc>
            </a:pPr>
            <a:r>
              <a:rPr lang="zh-CN" altLang="en-US" b="1" dirty="0">
                <a:latin typeface="+mn-ea"/>
                <a:cs typeface="CMU Classical Serif" panose="02000603000000000000" pitchFamily="2" charset="0"/>
              </a:rPr>
              <a:t>     第一步：</a:t>
            </a:r>
            <a:r>
              <a:rPr lang="zh-CN" altLang="en-US" dirty="0">
                <a:latin typeface="+mn-ea"/>
                <a:cs typeface="CMU Classical Serif" panose="02000603000000000000" pitchFamily="2" charset="0"/>
              </a:rPr>
              <a:t>计算顶点的混合面积。</a:t>
            </a:r>
            <a:endParaRPr lang="en-US" altLang="zh-CN" dirty="0">
              <a:latin typeface="+mn-ea"/>
              <a:cs typeface="CMU Classical Serif" panose="02000603000000000000" pitchFamily="2" charset="0"/>
            </a:endParaRPr>
          </a:p>
          <a:p>
            <a:pPr>
              <a:lnSpc>
                <a:spcPct val="200000"/>
              </a:lnSpc>
            </a:pPr>
            <a:r>
              <a:rPr lang="en-US" altLang="zh-CN" dirty="0">
                <a:latin typeface="+mn-ea"/>
                <a:cs typeface="CMU Classical Serif" panose="02000603000000000000" pitchFamily="2" charset="0"/>
              </a:rPr>
              <a:t>     </a:t>
            </a:r>
            <a:r>
              <a:rPr lang="zh-CN" altLang="en-US" b="1" dirty="0">
                <a:latin typeface="+mn-ea"/>
                <a:cs typeface="CMU Classical Serif" panose="02000603000000000000" pitchFamily="2" charset="0"/>
              </a:rPr>
              <a:t>第二步：</a:t>
            </a:r>
            <a:r>
              <a:rPr lang="zh-CN" altLang="en-US" dirty="0">
                <a:latin typeface="+mn-ea"/>
                <a:cs typeface="CMU Classical Serif" panose="02000603000000000000" pitchFamily="2" charset="0"/>
              </a:rPr>
              <a:t>计算顶点相邻面顶角之和。</a:t>
            </a:r>
            <a:endParaRPr lang="en-US" altLang="zh-CN" dirty="0">
              <a:latin typeface="+mn-ea"/>
              <a:cs typeface="CMU Classical Serif" panose="02000603000000000000" pitchFamily="2" charset="0"/>
            </a:endParaRPr>
          </a:p>
          <a:p>
            <a:pPr>
              <a:lnSpc>
                <a:spcPct val="200000"/>
              </a:lnSpc>
            </a:pPr>
            <a:r>
              <a:rPr lang="en-US" altLang="zh-CN" dirty="0">
                <a:latin typeface="+mn-ea"/>
                <a:cs typeface="CMU Classical Serif" panose="02000603000000000000" pitchFamily="2" charset="0"/>
              </a:rPr>
              <a:t>     </a:t>
            </a:r>
            <a:r>
              <a:rPr lang="zh-CN" altLang="en-US" b="1" dirty="0">
                <a:latin typeface="+mn-ea"/>
                <a:cs typeface="CMU Classical Serif" panose="02000603000000000000" pitchFamily="2" charset="0"/>
              </a:rPr>
              <a:t>第三步：</a:t>
            </a:r>
            <a:r>
              <a:rPr lang="zh-CN" altLang="en-US" dirty="0">
                <a:latin typeface="+mn-ea"/>
                <a:cs typeface="CMU Classical Serif" panose="02000603000000000000" pitchFamily="2" charset="0"/>
              </a:rPr>
              <a:t>如果顶点不在边界上，则按公式计算高斯曲率；如果在边界上，则把</a:t>
            </a:r>
            <a:r>
              <a:rPr lang="en-US" altLang="zh-CN" dirty="0">
                <a:latin typeface="+mn-ea"/>
                <a:cs typeface="CMU Classical Serif" panose="02000603000000000000" pitchFamily="2" charset="0"/>
              </a:rPr>
              <a:t>2π</a:t>
            </a:r>
            <a:r>
              <a:rPr lang="zh-CN" altLang="en-US" dirty="0">
                <a:latin typeface="+mn-ea"/>
                <a:cs typeface="CMU Classical Serif" panose="02000603000000000000" pitchFamily="2" charset="0"/>
              </a:rPr>
              <a:t>改为</a:t>
            </a:r>
            <a:r>
              <a:rPr lang="en-US" altLang="zh-CN" dirty="0">
                <a:latin typeface="+mn-ea"/>
                <a:cs typeface="CMU Classical Serif" panose="02000603000000000000" pitchFamily="2" charset="0"/>
              </a:rPr>
              <a:t>π</a:t>
            </a:r>
            <a:r>
              <a:rPr lang="zh-CN" altLang="en-US" dirty="0">
                <a:latin typeface="+mn-ea"/>
                <a:cs typeface="CMU Classical Serif" panose="02000603000000000000" pitchFamily="2" charset="0"/>
              </a:rPr>
              <a:t>。</a:t>
            </a:r>
            <a:endParaRPr lang="en-US" altLang="zh-CN" dirty="0">
              <a:latin typeface="+mn-ea"/>
              <a:cs typeface="CMU Classical Serif" panose="02000603000000000000" pitchFamily="2" charset="0"/>
            </a:endParaRPr>
          </a:p>
        </p:txBody>
      </p:sp>
    </p:spTree>
    <p:extLst>
      <p:ext uri="{BB962C8B-B14F-4D97-AF65-F5344CB8AC3E}">
        <p14:creationId xmlns:p14="http://schemas.microsoft.com/office/powerpoint/2010/main" val="1590857191"/>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11">
                                            <p:txEl>
                                              <p:pRg st="1" end="1"/>
                                            </p:txEl>
                                          </p:spTgt>
                                        </p:tgtEl>
                                        <p:attrNameLst>
                                          <p:attrName>style.visibility</p:attrName>
                                        </p:attrNameLst>
                                      </p:cBhvr>
                                      <p:to>
                                        <p:strVal val="visible"/>
                                      </p:to>
                                    </p:set>
                                    <p:animEffect transition="in" filter="wipe(down)">
                                      <p:cBhvr>
                                        <p:cTn id="7" dur="580">
                                          <p:stCondLst>
                                            <p:cond delay="0"/>
                                          </p:stCondLst>
                                        </p:cTn>
                                        <p:tgtEl>
                                          <p:spTgt spid="11">
                                            <p:txEl>
                                              <p:pRg st="1" end="1"/>
                                            </p:txEl>
                                          </p:spTgt>
                                        </p:tgtEl>
                                      </p:cBhvr>
                                    </p:animEffect>
                                    <p:anim calcmode="lin" valueType="num">
                                      <p:cBhvr>
                                        <p:cTn id="8" dur="1822" tmFilter="0,0; 0.14,0.36; 0.43,0.73; 0.71,0.91; 1.0,1.0">
                                          <p:stCondLst>
                                            <p:cond delay="0"/>
                                          </p:stCondLst>
                                        </p:cTn>
                                        <p:tgtEl>
                                          <p:spTgt spid="11">
                                            <p:txEl>
                                              <p:pRg st="1" end="1"/>
                                            </p:txEl>
                                          </p:spTgt>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11">
                                            <p:txEl>
                                              <p:pRg st="1" end="1"/>
                                            </p:txEl>
                                          </p:spTgt>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11">
                                            <p:txEl>
                                              <p:pRg st="1" end="1"/>
                                            </p:txEl>
                                          </p:spTgt>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11">
                                            <p:txEl>
                                              <p:pRg st="1" end="1"/>
                                            </p:txEl>
                                          </p:spTgt>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11">
                                            <p:txEl>
                                              <p:pRg st="1" end="1"/>
                                            </p:txEl>
                                          </p:spTgt>
                                        </p:tgtEl>
                                        <p:attrNameLst>
                                          <p:attrName>ppt_y</p:attrName>
                                        </p:attrNameLst>
                                      </p:cBhvr>
                                      <p:tavLst>
                                        <p:tav tm="0" fmla="#ppt_y-sin(pi*$)/81">
                                          <p:val>
                                            <p:fltVal val="0"/>
                                          </p:val>
                                        </p:tav>
                                        <p:tav tm="100000">
                                          <p:val>
                                            <p:fltVal val="1"/>
                                          </p:val>
                                        </p:tav>
                                      </p:tavLst>
                                    </p:anim>
                                    <p:animScale>
                                      <p:cBhvr>
                                        <p:cTn id="13" dur="26">
                                          <p:stCondLst>
                                            <p:cond delay="650"/>
                                          </p:stCondLst>
                                        </p:cTn>
                                        <p:tgtEl>
                                          <p:spTgt spid="11">
                                            <p:txEl>
                                              <p:pRg st="1" end="1"/>
                                            </p:txEl>
                                          </p:spTgt>
                                        </p:tgtEl>
                                      </p:cBhvr>
                                      <p:to x="100000" y="60000"/>
                                    </p:animScale>
                                    <p:animScale>
                                      <p:cBhvr>
                                        <p:cTn id="14" dur="166" decel="50000">
                                          <p:stCondLst>
                                            <p:cond delay="676"/>
                                          </p:stCondLst>
                                        </p:cTn>
                                        <p:tgtEl>
                                          <p:spTgt spid="11">
                                            <p:txEl>
                                              <p:pRg st="1" end="1"/>
                                            </p:txEl>
                                          </p:spTgt>
                                        </p:tgtEl>
                                      </p:cBhvr>
                                      <p:to x="100000" y="100000"/>
                                    </p:animScale>
                                    <p:animScale>
                                      <p:cBhvr>
                                        <p:cTn id="15" dur="26">
                                          <p:stCondLst>
                                            <p:cond delay="1312"/>
                                          </p:stCondLst>
                                        </p:cTn>
                                        <p:tgtEl>
                                          <p:spTgt spid="11">
                                            <p:txEl>
                                              <p:pRg st="1" end="1"/>
                                            </p:txEl>
                                          </p:spTgt>
                                        </p:tgtEl>
                                      </p:cBhvr>
                                      <p:to x="100000" y="80000"/>
                                    </p:animScale>
                                    <p:animScale>
                                      <p:cBhvr>
                                        <p:cTn id="16" dur="166" decel="50000">
                                          <p:stCondLst>
                                            <p:cond delay="1338"/>
                                          </p:stCondLst>
                                        </p:cTn>
                                        <p:tgtEl>
                                          <p:spTgt spid="11">
                                            <p:txEl>
                                              <p:pRg st="1" end="1"/>
                                            </p:txEl>
                                          </p:spTgt>
                                        </p:tgtEl>
                                      </p:cBhvr>
                                      <p:to x="100000" y="100000"/>
                                    </p:animScale>
                                    <p:animScale>
                                      <p:cBhvr>
                                        <p:cTn id="17" dur="26">
                                          <p:stCondLst>
                                            <p:cond delay="1642"/>
                                          </p:stCondLst>
                                        </p:cTn>
                                        <p:tgtEl>
                                          <p:spTgt spid="11">
                                            <p:txEl>
                                              <p:pRg st="1" end="1"/>
                                            </p:txEl>
                                          </p:spTgt>
                                        </p:tgtEl>
                                      </p:cBhvr>
                                      <p:to x="100000" y="90000"/>
                                    </p:animScale>
                                    <p:animScale>
                                      <p:cBhvr>
                                        <p:cTn id="18" dur="166" decel="50000">
                                          <p:stCondLst>
                                            <p:cond delay="1668"/>
                                          </p:stCondLst>
                                        </p:cTn>
                                        <p:tgtEl>
                                          <p:spTgt spid="11">
                                            <p:txEl>
                                              <p:pRg st="1" end="1"/>
                                            </p:txEl>
                                          </p:spTgt>
                                        </p:tgtEl>
                                      </p:cBhvr>
                                      <p:to x="100000" y="100000"/>
                                    </p:animScale>
                                    <p:animScale>
                                      <p:cBhvr>
                                        <p:cTn id="19" dur="26">
                                          <p:stCondLst>
                                            <p:cond delay="1808"/>
                                          </p:stCondLst>
                                        </p:cTn>
                                        <p:tgtEl>
                                          <p:spTgt spid="11">
                                            <p:txEl>
                                              <p:pRg st="1" end="1"/>
                                            </p:txEl>
                                          </p:spTgt>
                                        </p:tgtEl>
                                      </p:cBhvr>
                                      <p:to x="100000" y="95000"/>
                                    </p:animScale>
                                    <p:animScale>
                                      <p:cBhvr>
                                        <p:cTn id="20" dur="166" decel="50000">
                                          <p:stCondLst>
                                            <p:cond delay="1834"/>
                                          </p:stCondLst>
                                        </p:cTn>
                                        <p:tgtEl>
                                          <p:spTgt spid="11">
                                            <p:txEl>
                                              <p:pRg st="1" end="1"/>
                                            </p:txEl>
                                          </p:spTgt>
                                        </p:tgtEl>
                                      </p:cBhvr>
                                      <p:to x="100000" y="100000"/>
                                    </p:animScale>
                                  </p:childTnLst>
                                </p:cTn>
                              </p:par>
                            </p:childTnLst>
                          </p:cTn>
                        </p:par>
                      </p:childTnLst>
                    </p:cTn>
                  </p:par>
                  <p:par>
                    <p:cTn id="21" fill="hold">
                      <p:stCondLst>
                        <p:cond delay="indefinite"/>
                      </p:stCondLst>
                      <p:childTnLst>
                        <p:par>
                          <p:cTn id="22" fill="hold">
                            <p:stCondLst>
                              <p:cond delay="0"/>
                            </p:stCondLst>
                            <p:childTnLst>
                              <p:par>
                                <p:cTn id="23" presetID="26" presetClass="entr" presetSubtype="0" fill="hold" nodeType="clickEffect">
                                  <p:stCondLst>
                                    <p:cond delay="0"/>
                                  </p:stCondLst>
                                  <p:childTnLst>
                                    <p:set>
                                      <p:cBhvr>
                                        <p:cTn id="24" dur="1" fill="hold">
                                          <p:stCondLst>
                                            <p:cond delay="0"/>
                                          </p:stCondLst>
                                        </p:cTn>
                                        <p:tgtEl>
                                          <p:spTgt spid="11">
                                            <p:txEl>
                                              <p:pRg st="2" end="2"/>
                                            </p:txEl>
                                          </p:spTgt>
                                        </p:tgtEl>
                                        <p:attrNameLst>
                                          <p:attrName>style.visibility</p:attrName>
                                        </p:attrNameLst>
                                      </p:cBhvr>
                                      <p:to>
                                        <p:strVal val="visible"/>
                                      </p:to>
                                    </p:set>
                                    <p:animEffect transition="in" filter="wipe(down)">
                                      <p:cBhvr>
                                        <p:cTn id="25" dur="580">
                                          <p:stCondLst>
                                            <p:cond delay="0"/>
                                          </p:stCondLst>
                                        </p:cTn>
                                        <p:tgtEl>
                                          <p:spTgt spid="11">
                                            <p:txEl>
                                              <p:pRg st="2" end="2"/>
                                            </p:txEl>
                                          </p:spTgt>
                                        </p:tgtEl>
                                      </p:cBhvr>
                                    </p:animEffect>
                                    <p:anim calcmode="lin" valueType="num">
                                      <p:cBhvr>
                                        <p:cTn id="26" dur="1822" tmFilter="0,0; 0.14,0.36; 0.43,0.73; 0.71,0.91; 1.0,1.0">
                                          <p:stCondLst>
                                            <p:cond delay="0"/>
                                          </p:stCondLst>
                                        </p:cTn>
                                        <p:tgtEl>
                                          <p:spTgt spid="11">
                                            <p:txEl>
                                              <p:pRg st="2" end="2"/>
                                            </p:txEl>
                                          </p:spTgt>
                                        </p:tgtEl>
                                        <p:attrNameLst>
                                          <p:attrName>ppt_x</p:attrName>
                                        </p:attrNameLst>
                                      </p:cBhvr>
                                      <p:tavLst>
                                        <p:tav tm="0">
                                          <p:val>
                                            <p:strVal val="#ppt_x-0.25"/>
                                          </p:val>
                                        </p:tav>
                                        <p:tav tm="100000">
                                          <p:val>
                                            <p:strVal val="#ppt_x"/>
                                          </p:val>
                                        </p:tav>
                                      </p:tavLst>
                                    </p:anim>
                                    <p:anim calcmode="lin" valueType="num">
                                      <p:cBhvr>
                                        <p:cTn id="27" dur="664" tmFilter="0.0,0.0; 0.25,0.07; 0.50,0.2; 0.75,0.467; 1.0,1.0">
                                          <p:stCondLst>
                                            <p:cond delay="0"/>
                                          </p:stCondLst>
                                        </p:cTn>
                                        <p:tgtEl>
                                          <p:spTgt spid="11">
                                            <p:txEl>
                                              <p:pRg st="2" end="2"/>
                                            </p:txEl>
                                          </p:spTgt>
                                        </p:tgtEl>
                                        <p:attrNameLst>
                                          <p:attrName>ppt_y</p:attrName>
                                        </p:attrNameLst>
                                      </p:cBhvr>
                                      <p:tavLst>
                                        <p:tav tm="0" fmla="#ppt_y-sin(pi*$)/3">
                                          <p:val>
                                            <p:fltVal val="0.5"/>
                                          </p:val>
                                        </p:tav>
                                        <p:tav tm="100000">
                                          <p:val>
                                            <p:fltVal val="1"/>
                                          </p:val>
                                        </p:tav>
                                      </p:tavLst>
                                    </p:anim>
                                    <p:anim calcmode="lin" valueType="num">
                                      <p:cBhvr>
                                        <p:cTn id="28" dur="664" tmFilter="0, 0; 0.125,0.2665; 0.25,0.4; 0.375,0.465; 0.5,0.5;  0.625,0.535; 0.75,0.6; 0.875,0.7335; 1,1">
                                          <p:stCondLst>
                                            <p:cond delay="664"/>
                                          </p:stCondLst>
                                        </p:cTn>
                                        <p:tgtEl>
                                          <p:spTgt spid="11">
                                            <p:txEl>
                                              <p:pRg st="2" end="2"/>
                                            </p:txEl>
                                          </p:spTgt>
                                        </p:tgtEl>
                                        <p:attrNameLst>
                                          <p:attrName>ppt_y</p:attrName>
                                        </p:attrNameLst>
                                      </p:cBhvr>
                                      <p:tavLst>
                                        <p:tav tm="0" fmla="#ppt_y-sin(pi*$)/9">
                                          <p:val>
                                            <p:fltVal val="0"/>
                                          </p:val>
                                        </p:tav>
                                        <p:tav tm="100000">
                                          <p:val>
                                            <p:fltVal val="1"/>
                                          </p:val>
                                        </p:tav>
                                      </p:tavLst>
                                    </p:anim>
                                    <p:anim calcmode="lin" valueType="num">
                                      <p:cBhvr>
                                        <p:cTn id="29" dur="332" tmFilter="0, 0; 0.125,0.2665; 0.25,0.4; 0.375,0.465; 0.5,0.5;  0.625,0.535; 0.75,0.6; 0.875,0.7335; 1,1">
                                          <p:stCondLst>
                                            <p:cond delay="1324"/>
                                          </p:stCondLst>
                                        </p:cTn>
                                        <p:tgtEl>
                                          <p:spTgt spid="11">
                                            <p:txEl>
                                              <p:pRg st="2" end="2"/>
                                            </p:txEl>
                                          </p:spTgt>
                                        </p:tgtEl>
                                        <p:attrNameLst>
                                          <p:attrName>ppt_y</p:attrName>
                                        </p:attrNameLst>
                                      </p:cBhvr>
                                      <p:tavLst>
                                        <p:tav tm="0" fmla="#ppt_y-sin(pi*$)/27">
                                          <p:val>
                                            <p:fltVal val="0"/>
                                          </p:val>
                                        </p:tav>
                                        <p:tav tm="100000">
                                          <p:val>
                                            <p:fltVal val="1"/>
                                          </p:val>
                                        </p:tav>
                                      </p:tavLst>
                                    </p:anim>
                                    <p:anim calcmode="lin" valueType="num">
                                      <p:cBhvr>
                                        <p:cTn id="30" dur="164" tmFilter="0, 0; 0.125,0.2665; 0.25,0.4; 0.375,0.465; 0.5,0.5;  0.625,0.535; 0.75,0.6; 0.875,0.7335; 1,1">
                                          <p:stCondLst>
                                            <p:cond delay="1656"/>
                                          </p:stCondLst>
                                        </p:cTn>
                                        <p:tgtEl>
                                          <p:spTgt spid="11">
                                            <p:txEl>
                                              <p:pRg st="2" end="2"/>
                                            </p:txEl>
                                          </p:spTgt>
                                        </p:tgtEl>
                                        <p:attrNameLst>
                                          <p:attrName>ppt_y</p:attrName>
                                        </p:attrNameLst>
                                      </p:cBhvr>
                                      <p:tavLst>
                                        <p:tav tm="0" fmla="#ppt_y-sin(pi*$)/81">
                                          <p:val>
                                            <p:fltVal val="0"/>
                                          </p:val>
                                        </p:tav>
                                        <p:tav tm="100000">
                                          <p:val>
                                            <p:fltVal val="1"/>
                                          </p:val>
                                        </p:tav>
                                      </p:tavLst>
                                    </p:anim>
                                    <p:animScale>
                                      <p:cBhvr>
                                        <p:cTn id="31" dur="26">
                                          <p:stCondLst>
                                            <p:cond delay="650"/>
                                          </p:stCondLst>
                                        </p:cTn>
                                        <p:tgtEl>
                                          <p:spTgt spid="11">
                                            <p:txEl>
                                              <p:pRg st="2" end="2"/>
                                            </p:txEl>
                                          </p:spTgt>
                                        </p:tgtEl>
                                      </p:cBhvr>
                                      <p:to x="100000" y="60000"/>
                                    </p:animScale>
                                    <p:animScale>
                                      <p:cBhvr>
                                        <p:cTn id="32" dur="166" decel="50000">
                                          <p:stCondLst>
                                            <p:cond delay="676"/>
                                          </p:stCondLst>
                                        </p:cTn>
                                        <p:tgtEl>
                                          <p:spTgt spid="11">
                                            <p:txEl>
                                              <p:pRg st="2" end="2"/>
                                            </p:txEl>
                                          </p:spTgt>
                                        </p:tgtEl>
                                      </p:cBhvr>
                                      <p:to x="100000" y="100000"/>
                                    </p:animScale>
                                    <p:animScale>
                                      <p:cBhvr>
                                        <p:cTn id="33" dur="26">
                                          <p:stCondLst>
                                            <p:cond delay="1312"/>
                                          </p:stCondLst>
                                        </p:cTn>
                                        <p:tgtEl>
                                          <p:spTgt spid="11">
                                            <p:txEl>
                                              <p:pRg st="2" end="2"/>
                                            </p:txEl>
                                          </p:spTgt>
                                        </p:tgtEl>
                                      </p:cBhvr>
                                      <p:to x="100000" y="80000"/>
                                    </p:animScale>
                                    <p:animScale>
                                      <p:cBhvr>
                                        <p:cTn id="34" dur="166" decel="50000">
                                          <p:stCondLst>
                                            <p:cond delay="1338"/>
                                          </p:stCondLst>
                                        </p:cTn>
                                        <p:tgtEl>
                                          <p:spTgt spid="11">
                                            <p:txEl>
                                              <p:pRg st="2" end="2"/>
                                            </p:txEl>
                                          </p:spTgt>
                                        </p:tgtEl>
                                      </p:cBhvr>
                                      <p:to x="100000" y="100000"/>
                                    </p:animScale>
                                    <p:animScale>
                                      <p:cBhvr>
                                        <p:cTn id="35" dur="26">
                                          <p:stCondLst>
                                            <p:cond delay="1642"/>
                                          </p:stCondLst>
                                        </p:cTn>
                                        <p:tgtEl>
                                          <p:spTgt spid="11">
                                            <p:txEl>
                                              <p:pRg st="2" end="2"/>
                                            </p:txEl>
                                          </p:spTgt>
                                        </p:tgtEl>
                                      </p:cBhvr>
                                      <p:to x="100000" y="90000"/>
                                    </p:animScale>
                                    <p:animScale>
                                      <p:cBhvr>
                                        <p:cTn id="36" dur="166" decel="50000">
                                          <p:stCondLst>
                                            <p:cond delay="1668"/>
                                          </p:stCondLst>
                                        </p:cTn>
                                        <p:tgtEl>
                                          <p:spTgt spid="11">
                                            <p:txEl>
                                              <p:pRg st="2" end="2"/>
                                            </p:txEl>
                                          </p:spTgt>
                                        </p:tgtEl>
                                      </p:cBhvr>
                                      <p:to x="100000" y="100000"/>
                                    </p:animScale>
                                    <p:animScale>
                                      <p:cBhvr>
                                        <p:cTn id="37" dur="26">
                                          <p:stCondLst>
                                            <p:cond delay="1808"/>
                                          </p:stCondLst>
                                        </p:cTn>
                                        <p:tgtEl>
                                          <p:spTgt spid="11">
                                            <p:txEl>
                                              <p:pRg st="2" end="2"/>
                                            </p:txEl>
                                          </p:spTgt>
                                        </p:tgtEl>
                                      </p:cBhvr>
                                      <p:to x="100000" y="95000"/>
                                    </p:animScale>
                                    <p:animScale>
                                      <p:cBhvr>
                                        <p:cTn id="38" dur="166" decel="50000">
                                          <p:stCondLst>
                                            <p:cond delay="1834"/>
                                          </p:stCondLst>
                                        </p:cTn>
                                        <p:tgtEl>
                                          <p:spTgt spid="11">
                                            <p:txEl>
                                              <p:pRg st="2" end="2"/>
                                            </p:txEl>
                                          </p:spTgt>
                                        </p:tgtEl>
                                      </p:cBhvr>
                                      <p:to x="100000" y="100000"/>
                                    </p:animScale>
                                  </p:childTnLst>
                                </p:cTn>
                              </p:par>
                            </p:childTnLst>
                          </p:cTn>
                        </p:par>
                      </p:childTnLst>
                    </p:cTn>
                  </p:par>
                  <p:par>
                    <p:cTn id="39" fill="hold">
                      <p:stCondLst>
                        <p:cond delay="indefinite"/>
                      </p:stCondLst>
                      <p:childTnLst>
                        <p:par>
                          <p:cTn id="40" fill="hold">
                            <p:stCondLst>
                              <p:cond delay="0"/>
                            </p:stCondLst>
                            <p:childTnLst>
                              <p:par>
                                <p:cTn id="41" presetID="26" presetClass="entr" presetSubtype="0" fill="hold" nodeType="clickEffect">
                                  <p:stCondLst>
                                    <p:cond delay="0"/>
                                  </p:stCondLst>
                                  <p:childTnLst>
                                    <p:set>
                                      <p:cBhvr>
                                        <p:cTn id="42" dur="1" fill="hold">
                                          <p:stCondLst>
                                            <p:cond delay="0"/>
                                          </p:stCondLst>
                                        </p:cTn>
                                        <p:tgtEl>
                                          <p:spTgt spid="11">
                                            <p:txEl>
                                              <p:pRg st="3" end="3"/>
                                            </p:txEl>
                                          </p:spTgt>
                                        </p:tgtEl>
                                        <p:attrNameLst>
                                          <p:attrName>style.visibility</p:attrName>
                                        </p:attrNameLst>
                                      </p:cBhvr>
                                      <p:to>
                                        <p:strVal val="visible"/>
                                      </p:to>
                                    </p:set>
                                    <p:animEffect transition="in" filter="wipe(down)">
                                      <p:cBhvr>
                                        <p:cTn id="43" dur="580">
                                          <p:stCondLst>
                                            <p:cond delay="0"/>
                                          </p:stCondLst>
                                        </p:cTn>
                                        <p:tgtEl>
                                          <p:spTgt spid="11">
                                            <p:txEl>
                                              <p:pRg st="3" end="3"/>
                                            </p:txEl>
                                          </p:spTgt>
                                        </p:tgtEl>
                                      </p:cBhvr>
                                    </p:animEffect>
                                    <p:anim calcmode="lin" valueType="num">
                                      <p:cBhvr>
                                        <p:cTn id="44" dur="1822" tmFilter="0,0; 0.14,0.36; 0.43,0.73; 0.71,0.91; 1.0,1.0">
                                          <p:stCondLst>
                                            <p:cond delay="0"/>
                                          </p:stCondLst>
                                        </p:cTn>
                                        <p:tgtEl>
                                          <p:spTgt spid="11">
                                            <p:txEl>
                                              <p:pRg st="3" end="3"/>
                                            </p:txEl>
                                          </p:spTgt>
                                        </p:tgtEl>
                                        <p:attrNameLst>
                                          <p:attrName>ppt_x</p:attrName>
                                        </p:attrNameLst>
                                      </p:cBhvr>
                                      <p:tavLst>
                                        <p:tav tm="0">
                                          <p:val>
                                            <p:strVal val="#ppt_x-0.25"/>
                                          </p:val>
                                        </p:tav>
                                        <p:tav tm="100000">
                                          <p:val>
                                            <p:strVal val="#ppt_x"/>
                                          </p:val>
                                        </p:tav>
                                      </p:tavLst>
                                    </p:anim>
                                    <p:anim calcmode="lin" valueType="num">
                                      <p:cBhvr>
                                        <p:cTn id="45" dur="664" tmFilter="0.0,0.0; 0.25,0.07; 0.50,0.2; 0.75,0.467; 1.0,1.0">
                                          <p:stCondLst>
                                            <p:cond delay="0"/>
                                          </p:stCondLst>
                                        </p:cTn>
                                        <p:tgtEl>
                                          <p:spTgt spid="11">
                                            <p:txEl>
                                              <p:pRg st="3" end="3"/>
                                            </p:txEl>
                                          </p:spTgt>
                                        </p:tgtEl>
                                        <p:attrNameLst>
                                          <p:attrName>ppt_y</p:attrName>
                                        </p:attrNameLst>
                                      </p:cBhvr>
                                      <p:tavLst>
                                        <p:tav tm="0" fmla="#ppt_y-sin(pi*$)/3">
                                          <p:val>
                                            <p:fltVal val="0.5"/>
                                          </p:val>
                                        </p:tav>
                                        <p:tav tm="100000">
                                          <p:val>
                                            <p:fltVal val="1"/>
                                          </p:val>
                                        </p:tav>
                                      </p:tavLst>
                                    </p:anim>
                                    <p:anim calcmode="lin" valueType="num">
                                      <p:cBhvr>
                                        <p:cTn id="46" dur="664" tmFilter="0, 0; 0.125,0.2665; 0.25,0.4; 0.375,0.465; 0.5,0.5;  0.625,0.535; 0.75,0.6; 0.875,0.7335; 1,1">
                                          <p:stCondLst>
                                            <p:cond delay="664"/>
                                          </p:stCondLst>
                                        </p:cTn>
                                        <p:tgtEl>
                                          <p:spTgt spid="11">
                                            <p:txEl>
                                              <p:pRg st="3" end="3"/>
                                            </p:txEl>
                                          </p:spTgt>
                                        </p:tgtEl>
                                        <p:attrNameLst>
                                          <p:attrName>ppt_y</p:attrName>
                                        </p:attrNameLst>
                                      </p:cBhvr>
                                      <p:tavLst>
                                        <p:tav tm="0" fmla="#ppt_y-sin(pi*$)/9">
                                          <p:val>
                                            <p:fltVal val="0"/>
                                          </p:val>
                                        </p:tav>
                                        <p:tav tm="100000">
                                          <p:val>
                                            <p:fltVal val="1"/>
                                          </p:val>
                                        </p:tav>
                                      </p:tavLst>
                                    </p:anim>
                                    <p:anim calcmode="lin" valueType="num">
                                      <p:cBhvr>
                                        <p:cTn id="47" dur="332" tmFilter="0, 0; 0.125,0.2665; 0.25,0.4; 0.375,0.465; 0.5,0.5;  0.625,0.535; 0.75,0.6; 0.875,0.7335; 1,1">
                                          <p:stCondLst>
                                            <p:cond delay="1324"/>
                                          </p:stCondLst>
                                        </p:cTn>
                                        <p:tgtEl>
                                          <p:spTgt spid="11">
                                            <p:txEl>
                                              <p:pRg st="3" end="3"/>
                                            </p:txEl>
                                          </p:spTgt>
                                        </p:tgtEl>
                                        <p:attrNameLst>
                                          <p:attrName>ppt_y</p:attrName>
                                        </p:attrNameLst>
                                      </p:cBhvr>
                                      <p:tavLst>
                                        <p:tav tm="0" fmla="#ppt_y-sin(pi*$)/27">
                                          <p:val>
                                            <p:fltVal val="0"/>
                                          </p:val>
                                        </p:tav>
                                        <p:tav tm="100000">
                                          <p:val>
                                            <p:fltVal val="1"/>
                                          </p:val>
                                        </p:tav>
                                      </p:tavLst>
                                    </p:anim>
                                    <p:anim calcmode="lin" valueType="num">
                                      <p:cBhvr>
                                        <p:cTn id="48" dur="164" tmFilter="0, 0; 0.125,0.2665; 0.25,0.4; 0.375,0.465; 0.5,0.5;  0.625,0.535; 0.75,0.6; 0.875,0.7335; 1,1">
                                          <p:stCondLst>
                                            <p:cond delay="1656"/>
                                          </p:stCondLst>
                                        </p:cTn>
                                        <p:tgtEl>
                                          <p:spTgt spid="11">
                                            <p:txEl>
                                              <p:pRg st="3" end="3"/>
                                            </p:txEl>
                                          </p:spTgt>
                                        </p:tgtEl>
                                        <p:attrNameLst>
                                          <p:attrName>ppt_y</p:attrName>
                                        </p:attrNameLst>
                                      </p:cBhvr>
                                      <p:tavLst>
                                        <p:tav tm="0" fmla="#ppt_y-sin(pi*$)/81">
                                          <p:val>
                                            <p:fltVal val="0"/>
                                          </p:val>
                                        </p:tav>
                                        <p:tav tm="100000">
                                          <p:val>
                                            <p:fltVal val="1"/>
                                          </p:val>
                                        </p:tav>
                                      </p:tavLst>
                                    </p:anim>
                                    <p:animScale>
                                      <p:cBhvr>
                                        <p:cTn id="49" dur="26">
                                          <p:stCondLst>
                                            <p:cond delay="650"/>
                                          </p:stCondLst>
                                        </p:cTn>
                                        <p:tgtEl>
                                          <p:spTgt spid="11">
                                            <p:txEl>
                                              <p:pRg st="3" end="3"/>
                                            </p:txEl>
                                          </p:spTgt>
                                        </p:tgtEl>
                                      </p:cBhvr>
                                      <p:to x="100000" y="60000"/>
                                    </p:animScale>
                                    <p:animScale>
                                      <p:cBhvr>
                                        <p:cTn id="50" dur="166" decel="50000">
                                          <p:stCondLst>
                                            <p:cond delay="676"/>
                                          </p:stCondLst>
                                        </p:cTn>
                                        <p:tgtEl>
                                          <p:spTgt spid="11">
                                            <p:txEl>
                                              <p:pRg st="3" end="3"/>
                                            </p:txEl>
                                          </p:spTgt>
                                        </p:tgtEl>
                                      </p:cBhvr>
                                      <p:to x="100000" y="100000"/>
                                    </p:animScale>
                                    <p:animScale>
                                      <p:cBhvr>
                                        <p:cTn id="51" dur="26">
                                          <p:stCondLst>
                                            <p:cond delay="1312"/>
                                          </p:stCondLst>
                                        </p:cTn>
                                        <p:tgtEl>
                                          <p:spTgt spid="11">
                                            <p:txEl>
                                              <p:pRg st="3" end="3"/>
                                            </p:txEl>
                                          </p:spTgt>
                                        </p:tgtEl>
                                      </p:cBhvr>
                                      <p:to x="100000" y="80000"/>
                                    </p:animScale>
                                    <p:animScale>
                                      <p:cBhvr>
                                        <p:cTn id="52" dur="166" decel="50000">
                                          <p:stCondLst>
                                            <p:cond delay="1338"/>
                                          </p:stCondLst>
                                        </p:cTn>
                                        <p:tgtEl>
                                          <p:spTgt spid="11">
                                            <p:txEl>
                                              <p:pRg st="3" end="3"/>
                                            </p:txEl>
                                          </p:spTgt>
                                        </p:tgtEl>
                                      </p:cBhvr>
                                      <p:to x="100000" y="100000"/>
                                    </p:animScale>
                                    <p:animScale>
                                      <p:cBhvr>
                                        <p:cTn id="53" dur="26">
                                          <p:stCondLst>
                                            <p:cond delay="1642"/>
                                          </p:stCondLst>
                                        </p:cTn>
                                        <p:tgtEl>
                                          <p:spTgt spid="11">
                                            <p:txEl>
                                              <p:pRg st="3" end="3"/>
                                            </p:txEl>
                                          </p:spTgt>
                                        </p:tgtEl>
                                      </p:cBhvr>
                                      <p:to x="100000" y="90000"/>
                                    </p:animScale>
                                    <p:animScale>
                                      <p:cBhvr>
                                        <p:cTn id="54" dur="166" decel="50000">
                                          <p:stCondLst>
                                            <p:cond delay="1668"/>
                                          </p:stCondLst>
                                        </p:cTn>
                                        <p:tgtEl>
                                          <p:spTgt spid="11">
                                            <p:txEl>
                                              <p:pRg st="3" end="3"/>
                                            </p:txEl>
                                          </p:spTgt>
                                        </p:tgtEl>
                                      </p:cBhvr>
                                      <p:to x="100000" y="100000"/>
                                    </p:animScale>
                                    <p:animScale>
                                      <p:cBhvr>
                                        <p:cTn id="55" dur="26">
                                          <p:stCondLst>
                                            <p:cond delay="1808"/>
                                          </p:stCondLst>
                                        </p:cTn>
                                        <p:tgtEl>
                                          <p:spTgt spid="11">
                                            <p:txEl>
                                              <p:pRg st="3" end="3"/>
                                            </p:txEl>
                                          </p:spTgt>
                                        </p:tgtEl>
                                      </p:cBhvr>
                                      <p:to x="100000" y="95000"/>
                                    </p:animScale>
                                    <p:animScale>
                                      <p:cBhvr>
                                        <p:cTn id="56" dur="166" decel="50000">
                                          <p:stCondLst>
                                            <p:cond delay="1834"/>
                                          </p:stCondLst>
                                        </p:cTn>
                                        <p:tgtEl>
                                          <p:spTgt spid="11">
                                            <p:txEl>
                                              <p:pRg st="3" end="3"/>
                                            </p:txEl>
                                          </p:spTgt>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p:txBody>
          <a:bodyPr>
            <a:norm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关于简化误差度量</a:t>
            </a:r>
            <a:endParaRPr lang="en-US" altLang="zh-CN" dirty="0">
              <a:latin typeface="+mn-ea"/>
              <a:cs typeface="CMU Classical Serif" panose="02000603000000000000" pitchFamily="2" charset="0"/>
            </a:endParaRPr>
          </a:p>
          <a:p>
            <a:pPr>
              <a:lnSpc>
                <a:spcPct val="200000"/>
              </a:lnSpc>
            </a:pPr>
            <a:r>
              <a:rPr lang="en-US" altLang="zh-CN" dirty="0">
                <a:latin typeface="+mn-ea"/>
                <a:cs typeface="CMU Classical Serif" panose="02000603000000000000" pitchFamily="2" charset="0"/>
              </a:rPr>
              <a:t>    1</a:t>
            </a:r>
            <a:r>
              <a:rPr lang="zh-CN" altLang="en-US" dirty="0">
                <a:latin typeface="+mn-ea"/>
                <a:cs typeface="CMU Classical Serif" panose="02000603000000000000" pitchFamily="2" charset="0"/>
              </a:rPr>
              <a:t>、简化误差度量是指简化后的模型和原来模型的误差，通过这个误差可以判断简化后的模型和原始模型是否形状上一致。</a:t>
            </a:r>
            <a:endParaRPr lang="en-US" altLang="zh-CN" dirty="0">
              <a:latin typeface="+mn-ea"/>
              <a:cs typeface="CMU Classical Serif" panose="02000603000000000000" pitchFamily="2" charset="0"/>
            </a:endParaRPr>
          </a:p>
          <a:p>
            <a:pPr>
              <a:lnSpc>
                <a:spcPct val="200000"/>
              </a:lnSpc>
            </a:pPr>
            <a:r>
              <a:rPr lang="en-US" altLang="zh-CN" dirty="0">
                <a:latin typeface="+mn-ea"/>
                <a:cs typeface="CMU Classical Serif" panose="02000603000000000000" pitchFamily="2" charset="0"/>
              </a:rPr>
              <a:t>    2</a:t>
            </a:r>
            <a:r>
              <a:rPr lang="zh-CN" altLang="en-US" dirty="0">
                <a:latin typeface="+mn-ea"/>
                <a:cs typeface="CMU Classical Serif" panose="02000603000000000000" pitchFamily="2" charset="0"/>
              </a:rPr>
              <a:t>、简化误差度量用豪斯多夫（</a:t>
            </a:r>
            <a:r>
              <a:rPr lang="en-US" altLang="zh-CN" dirty="0" err="1">
                <a:latin typeface="+mn-ea"/>
                <a:cs typeface="CMU Classical Serif" panose="02000603000000000000" pitchFamily="2" charset="0"/>
              </a:rPr>
              <a:t>Hausdorff</a:t>
            </a:r>
            <a:r>
              <a:rPr lang="zh-CN" altLang="en-US" dirty="0">
                <a:latin typeface="+mn-ea"/>
                <a:cs typeface="CMU Classical Serif" panose="02000603000000000000" pitchFamily="2" charset="0"/>
              </a:rPr>
              <a:t>）距离来表示。</a:t>
            </a:r>
            <a:endParaRPr lang="en-US" altLang="zh-CN" dirty="0">
              <a:latin typeface="+mn-ea"/>
              <a:cs typeface="CMU Classical Serif" panose="02000603000000000000" pitchFamily="2" charset="0"/>
            </a:endParaRPr>
          </a:p>
        </p:txBody>
      </p:sp>
      <p:graphicFrame>
        <p:nvGraphicFramePr>
          <p:cNvPr id="6" name="图示 5">
            <a:extLst>
              <a:ext uri="{FF2B5EF4-FFF2-40B4-BE49-F238E27FC236}">
                <a16:creationId xmlns:a16="http://schemas.microsoft.com/office/drawing/2014/main" id="{E1A279FC-B1E6-4C26-8E36-A2F07D7F860A}"/>
              </a:ext>
            </a:extLst>
          </p:cNvPr>
          <p:cNvGraphicFramePr/>
          <p:nvPr>
            <p:extLst>
              <p:ext uri="{D42A27DB-BD31-4B8C-83A1-F6EECF244321}">
                <p14:modId xmlns:p14="http://schemas.microsoft.com/office/powerpoint/2010/main" val="1899790185"/>
              </p:ext>
            </p:extLst>
          </p:nvPr>
        </p:nvGraphicFramePr>
        <p:xfrm>
          <a:off x="635000" y="138546"/>
          <a:ext cx="6948055" cy="9963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288951320"/>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544945" y="1587500"/>
            <a:ext cx="11070114" cy="4979555"/>
          </a:xfrm>
        </p:spPr>
        <p:txBody>
          <a:bodyPr>
            <a:norm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算法步骤</a:t>
            </a:r>
            <a:endParaRPr lang="en-US" altLang="zh-CN" dirty="0">
              <a:latin typeface="+mn-ea"/>
              <a:cs typeface="CMU Classical Serif" panose="02000603000000000000" pitchFamily="2" charset="0"/>
            </a:endParaRPr>
          </a:p>
          <a:p>
            <a:pPr>
              <a:lnSpc>
                <a:spcPct val="200000"/>
              </a:lnSpc>
              <a:spcBef>
                <a:spcPts val="0"/>
              </a:spcBef>
            </a:pPr>
            <a:r>
              <a:rPr lang="en-US" altLang="zh-CN" dirty="0">
                <a:latin typeface="+mn-ea"/>
                <a:cs typeface="CMU Classical Serif" panose="02000603000000000000" pitchFamily="2" charset="0"/>
              </a:rPr>
              <a:t>     1</a:t>
            </a:r>
            <a:r>
              <a:rPr lang="zh-CN" altLang="en-US" dirty="0">
                <a:latin typeface="+mn-ea"/>
                <a:cs typeface="CMU Classical Serif" panose="02000603000000000000" pitchFamily="2" charset="0"/>
              </a:rPr>
              <a:t>、首先定义简化模型上的某个点到原始模型上任何一个点的距离中的最短距离称为此点到原始模型的距离。</a:t>
            </a:r>
            <a:endParaRPr lang="en-US" altLang="zh-CN" dirty="0">
              <a:latin typeface="+mn-ea"/>
              <a:cs typeface="CMU Classical Serif" panose="02000603000000000000" pitchFamily="2" charset="0"/>
            </a:endParaRPr>
          </a:p>
          <a:p>
            <a:pPr>
              <a:lnSpc>
                <a:spcPct val="200000"/>
              </a:lnSpc>
              <a:spcBef>
                <a:spcPts val="0"/>
              </a:spcBef>
            </a:pPr>
            <a:r>
              <a:rPr lang="en-US" altLang="zh-CN" dirty="0">
                <a:latin typeface="+mn-ea"/>
                <a:cs typeface="CMU Classical Serif" panose="02000603000000000000" pitchFamily="2" charset="0"/>
              </a:rPr>
              <a:t>     2</a:t>
            </a:r>
            <a:r>
              <a:rPr lang="zh-CN" altLang="en-US" dirty="0">
                <a:latin typeface="+mn-ea"/>
                <a:cs typeface="CMU Classical Serif" panose="02000603000000000000" pitchFamily="2" charset="0"/>
              </a:rPr>
              <a:t>、其次所有简化模型上所有点到原始模型的距离中的最大值定义为简化模型到原始模型的距离。</a:t>
            </a:r>
            <a:endParaRPr lang="en-US" altLang="zh-CN" dirty="0">
              <a:latin typeface="+mn-ea"/>
              <a:cs typeface="CMU Classical Serif" panose="02000603000000000000" pitchFamily="2" charset="0"/>
            </a:endParaRPr>
          </a:p>
          <a:p>
            <a:pPr>
              <a:lnSpc>
                <a:spcPct val="200000"/>
              </a:lnSpc>
              <a:spcBef>
                <a:spcPts val="0"/>
              </a:spcBef>
            </a:pPr>
            <a:r>
              <a:rPr lang="en-US" altLang="zh-CN" dirty="0">
                <a:latin typeface="+mn-ea"/>
                <a:cs typeface="CMU Classical Serif" panose="02000603000000000000" pitchFamily="2" charset="0"/>
              </a:rPr>
              <a:t>     3</a:t>
            </a:r>
            <a:r>
              <a:rPr lang="zh-CN" altLang="en-US" dirty="0">
                <a:latin typeface="+mn-ea"/>
                <a:cs typeface="CMU Classical Serif" panose="02000603000000000000" pitchFamily="2" charset="0"/>
              </a:rPr>
              <a:t>、相应的也可以计算出原始模型到简化模型的距离。（反过来计算）</a:t>
            </a:r>
            <a:endParaRPr lang="en-US" altLang="zh-CN" dirty="0">
              <a:latin typeface="+mn-ea"/>
              <a:cs typeface="CMU Classical Serif" panose="02000603000000000000" pitchFamily="2" charset="0"/>
            </a:endParaRPr>
          </a:p>
          <a:p>
            <a:pPr>
              <a:lnSpc>
                <a:spcPct val="200000"/>
              </a:lnSpc>
            </a:pPr>
            <a:endParaRPr lang="en-US" altLang="zh-CN" dirty="0">
              <a:latin typeface="+mn-ea"/>
              <a:cs typeface="CMU Classical Serif" panose="02000603000000000000" pitchFamily="2" charset="0"/>
            </a:endParaRPr>
          </a:p>
        </p:txBody>
      </p:sp>
      <p:graphicFrame>
        <p:nvGraphicFramePr>
          <p:cNvPr id="6" name="图示 5">
            <a:extLst>
              <a:ext uri="{FF2B5EF4-FFF2-40B4-BE49-F238E27FC236}">
                <a16:creationId xmlns:a16="http://schemas.microsoft.com/office/drawing/2014/main" id="{E1A279FC-B1E6-4C26-8E36-A2F07D7F860A}"/>
              </a:ext>
            </a:extLst>
          </p:cNvPr>
          <p:cNvGraphicFramePr/>
          <p:nvPr>
            <p:extLst>
              <p:ext uri="{D42A27DB-BD31-4B8C-83A1-F6EECF244321}">
                <p14:modId xmlns:p14="http://schemas.microsoft.com/office/powerpoint/2010/main" val="543045790"/>
              </p:ext>
            </p:extLst>
          </p:nvPr>
        </p:nvGraphicFramePr>
        <p:xfrm>
          <a:off x="635000" y="138546"/>
          <a:ext cx="6948055" cy="9963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46510012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500"/>
                                        <p:tgtEl>
                                          <p:spTgt spid="2">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
                                            <p:txEl>
                                              <p:pRg st="2" end="2"/>
                                            </p:txEl>
                                          </p:spTgt>
                                        </p:tgtEl>
                                        <p:attrNameLst>
                                          <p:attrName>style.visibility</p:attrName>
                                        </p:attrNameLst>
                                      </p:cBhvr>
                                      <p:to>
                                        <p:strVal val="visible"/>
                                      </p:to>
                                    </p:set>
                                    <p:animEffect transition="in" filter="fade">
                                      <p:cBhvr>
                                        <p:cTn id="12" dur="1000"/>
                                        <p:tgtEl>
                                          <p:spTgt spid="2">
                                            <p:txEl>
                                              <p:pRg st="2" end="2"/>
                                            </p:txEl>
                                          </p:spTgt>
                                        </p:tgtEl>
                                      </p:cBhvr>
                                    </p:animEffect>
                                    <p:anim calcmode="lin" valueType="num">
                                      <p:cBhvr>
                                        <p:cTn id="13"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4"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nodeType="clickEffect">
                                  <p:stCondLst>
                                    <p:cond delay="0"/>
                                  </p:stCondLst>
                                  <p:childTnLst>
                                    <p:set>
                                      <p:cBhvr>
                                        <p:cTn id="18" dur="1" fill="hold">
                                          <p:stCondLst>
                                            <p:cond delay="0"/>
                                          </p:stCondLst>
                                        </p:cTn>
                                        <p:tgtEl>
                                          <p:spTgt spid="2">
                                            <p:txEl>
                                              <p:pRg st="3" end="3"/>
                                            </p:txEl>
                                          </p:spTgt>
                                        </p:tgtEl>
                                        <p:attrNameLst>
                                          <p:attrName>style.visibility</p:attrName>
                                        </p:attrNameLst>
                                      </p:cBhvr>
                                      <p:to>
                                        <p:strVal val="visible"/>
                                      </p:to>
                                    </p:set>
                                    <p:animEffect transition="in" filter="fade">
                                      <p:cBhvr>
                                        <p:cTn id="19" dur="1000"/>
                                        <p:tgtEl>
                                          <p:spTgt spid="2">
                                            <p:txEl>
                                              <p:pRg st="3" end="3"/>
                                            </p:txEl>
                                          </p:spTgt>
                                        </p:tgtEl>
                                      </p:cBhvr>
                                    </p:animEffect>
                                    <p:anim calcmode="lin" valueType="num">
                                      <p:cBhvr>
                                        <p:cTn id="20"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21"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635001" y="1587500"/>
            <a:ext cx="10980057" cy="4129809"/>
          </a:xfrm>
        </p:spPr>
        <p:txBody>
          <a:bodyPr>
            <a:normAutofit/>
          </a:bodyPr>
          <a:lstStyle/>
          <a:p>
            <a:pPr>
              <a:lnSpc>
                <a:spcPct val="200000"/>
              </a:lnSpc>
            </a:pPr>
            <a:r>
              <a:rPr lang="en-US" altLang="zh-CN" dirty="0">
                <a:latin typeface="+mn-ea"/>
                <a:cs typeface="CMU Classical Serif" panose="02000603000000000000" pitchFamily="2" charset="0"/>
              </a:rPr>
              <a:t>     4</a:t>
            </a:r>
            <a:r>
              <a:rPr lang="zh-CN" altLang="en-US" dirty="0">
                <a:latin typeface="+mn-ea"/>
                <a:cs typeface="CMU Classical Serif" panose="02000603000000000000" pitchFamily="2" charset="0"/>
              </a:rPr>
              <a:t>、豪斯多夫距离就是上述两个距离当中的最大值，即简化模型到原始模型的距离和原始模型到简化模型的距离中的最大值。</a:t>
            </a:r>
            <a:endParaRPr lang="en-US" altLang="zh-CN" dirty="0">
              <a:latin typeface="+mn-ea"/>
              <a:cs typeface="CMU Classical Serif" panose="02000603000000000000" pitchFamily="2" charset="0"/>
            </a:endParaRPr>
          </a:p>
          <a:p>
            <a:pPr>
              <a:lnSpc>
                <a:spcPct val="200000"/>
              </a:lnSpc>
            </a:pPr>
            <a:r>
              <a:rPr lang="en-US" altLang="zh-CN" dirty="0">
                <a:latin typeface="+mn-ea"/>
                <a:cs typeface="CMU Classical Serif" panose="02000603000000000000" pitchFamily="2" charset="0"/>
              </a:rPr>
              <a:t>     </a:t>
            </a:r>
            <a:r>
              <a:rPr lang="zh-CN" altLang="en-US" dirty="0">
                <a:latin typeface="+mn-ea"/>
                <a:cs typeface="CMU Classical Serif" panose="02000603000000000000" pitchFamily="2" charset="0"/>
              </a:rPr>
              <a:t>另外：平均距离指的是简化模型上所有点到原始模型距离的平均值。（当然平均距离有两个）</a:t>
            </a:r>
            <a:endParaRPr lang="en-US" altLang="zh-CN" dirty="0">
              <a:latin typeface="+mn-ea"/>
              <a:cs typeface="CMU Classical Serif" panose="02000603000000000000" pitchFamily="2" charset="0"/>
            </a:endParaRPr>
          </a:p>
        </p:txBody>
      </p:sp>
      <p:graphicFrame>
        <p:nvGraphicFramePr>
          <p:cNvPr id="6" name="图示 5">
            <a:extLst>
              <a:ext uri="{FF2B5EF4-FFF2-40B4-BE49-F238E27FC236}">
                <a16:creationId xmlns:a16="http://schemas.microsoft.com/office/drawing/2014/main" id="{E1A279FC-B1E6-4C26-8E36-A2F07D7F860A}"/>
              </a:ext>
            </a:extLst>
          </p:cNvPr>
          <p:cNvGraphicFramePr/>
          <p:nvPr>
            <p:extLst>
              <p:ext uri="{D42A27DB-BD31-4B8C-83A1-F6EECF244321}">
                <p14:modId xmlns:p14="http://schemas.microsoft.com/office/powerpoint/2010/main" val="987204120"/>
              </p:ext>
            </p:extLst>
          </p:nvPr>
        </p:nvGraphicFramePr>
        <p:xfrm>
          <a:off x="635000" y="138546"/>
          <a:ext cx="6948055" cy="9963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76140271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0" end="0"/>
                                            </p:txEl>
                                          </p:spTgt>
                                        </p:tgtEl>
                                        <p:attrNameLst>
                                          <p:attrName>style.visibility</p:attrName>
                                        </p:attrNameLst>
                                      </p:cBhvr>
                                      <p:to>
                                        <p:strVal val="visible"/>
                                      </p:to>
                                    </p:set>
                                    <p:animEffect transition="in" filter="fade">
                                      <p:cBhvr>
                                        <p:cTn id="7" dur="1000"/>
                                        <p:tgtEl>
                                          <p:spTgt spid="2">
                                            <p:txEl>
                                              <p:pRg st="0" end="0"/>
                                            </p:txEl>
                                          </p:spTgt>
                                        </p:tgtEl>
                                      </p:cBhvr>
                                    </p:animEffect>
                                    <p:anim calcmode="lin" valueType="num">
                                      <p:cBhvr>
                                        <p:cTn id="8" dur="1000" fill="hold"/>
                                        <p:tgtEl>
                                          <p:spTgt spid="2">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1" end="1"/>
                                            </p:txEl>
                                          </p:spTgt>
                                        </p:tgtEl>
                                        <p:attrNameLst>
                                          <p:attrName>style.visibility</p:attrName>
                                        </p:attrNameLst>
                                      </p:cBhvr>
                                      <p:to>
                                        <p:strVal val="visible"/>
                                      </p:to>
                                    </p:set>
                                    <p:animEffect transition="in" filter="fade">
                                      <p:cBhvr>
                                        <p:cTn id="14" dur="1000"/>
                                        <p:tgtEl>
                                          <p:spTgt spid="2">
                                            <p:txEl>
                                              <p:pRg st="1" end="1"/>
                                            </p:txEl>
                                          </p:spTgt>
                                        </p:tgtEl>
                                      </p:cBhvr>
                                    </p:animEffect>
                                    <p:anim calcmode="lin" valueType="num">
                                      <p:cBhvr>
                                        <p:cTn id="15"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p:txBody>
          <a:bodyPr>
            <a:normAutofit/>
          </a:bodyPr>
          <a:lstStyle/>
          <a:p>
            <a:pPr>
              <a:lnSpc>
                <a:spcPct val="200000"/>
              </a:lnSpc>
            </a:pPr>
            <a:r>
              <a:rPr lang="en-US" altLang="zh-CN" dirty="0">
                <a:latin typeface="+mn-ea"/>
                <a:cs typeface="CMU Classical Serif" panose="02000603000000000000" pitchFamily="2" charset="0"/>
              </a:rPr>
              <a:t>    </a:t>
            </a:r>
          </a:p>
          <a:p>
            <a:pPr>
              <a:lnSpc>
                <a:spcPct val="200000"/>
              </a:lnSpc>
            </a:pPr>
            <a:r>
              <a:rPr lang="en-US" altLang="zh-CN" dirty="0">
                <a:latin typeface="+mn-ea"/>
                <a:cs typeface="CMU Classical Serif" panose="02000603000000000000" pitchFamily="2" charset="0"/>
              </a:rPr>
              <a:t>     1</a:t>
            </a:r>
            <a:r>
              <a:rPr lang="zh-CN" altLang="en-US" dirty="0">
                <a:latin typeface="+mn-ea"/>
                <a:cs typeface="CMU Classical Serif" panose="02000603000000000000" pitchFamily="2" charset="0"/>
              </a:rPr>
              <a:t>、总的来说，这章学的并不是很好，很多算法只是理解了其中的思想，并没有完全实现，之后的时间还会去努力将其实现。</a:t>
            </a:r>
            <a:endParaRPr lang="en-US" altLang="zh-CN" dirty="0">
              <a:latin typeface="+mn-ea"/>
              <a:cs typeface="CMU Classical Serif" panose="02000603000000000000" pitchFamily="2" charset="0"/>
            </a:endParaRPr>
          </a:p>
          <a:p>
            <a:pPr>
              <a:lnSpc>
                <a:spcPct val="200000"/>
              </a:lnSpc>
            </a:pPr>
            <a:r>
              <a:rPr lang="en-US" altLang="zh-CN" dirty="0">
                <a:latin typeface="+mn-ea"/>
                <a:cs typeface="CMU Classical Serif" panose="02000603000000000000" pitchFamily="2" charset="0"/>
              </a:rPr>
              <a:t>     2</a:t>
            </a:r>
            <a:r>
              <a:rPr lang="zh-CN" altLang="en-US" dirty="0">
                <a:latin typeface="+mn-ea"/>
                <a:cs typeface="CMU Classical Serif" panose="02000603000000000000" pitchFamily="2" charset="0"/>
              </a:rPr>
              <a:t>、之后的话，还需多努力学习，很多知识方面都有所欠缺，还需要自己去多补充相应的知识内容，多充实自己。</a:t>
            </a:r>
            <a:endParaRPr lang="en-US" altLang="zh-CN" dirty="0">
              <a:latin typeface="+mn-ea"/>
              <a:cs typeface="CMU Classical Serif" panose="02000603000000000000" pitchFamily="2" charset="0"/>
            </a:endParaRPr>
          </a:p>
        </p:txBody>
      </p:sp>
      <p:graphicFrame>
        <p:nvGraphicFramePr>
          <p:cNvPr id="6" name="图示 5">
            <a:extLst>
              <a:ext uri="{FF2B5EF4-FFF2-40B4-BE49-F238E27FC236}">
                <a16:creationId xmlns:a16="http://schemas.microsoft.com/office/drawing/2014/main" id="{E1A279FC-B1E6-4C26-8E36-A2F07D7F860A}"/>
              </a:ext>
            </a:extLst>
          </p:cNvPr>
          <p:cNvGraphicFramePr/>
          <p:nvPr>
            <p:extLst>
              <p:ext uri="{D42A27DB-BD31-4B8C-83A1-F6EECF244321}">
                <p14:modId xmlns:p14="http://schemas.microsoft.com/office/powerpoint/2010/main" val="1859180687"/>
              </p:ext>
            </p:extLst>
          </p:nvPr>
        </p:nvGraphicFramePr>
        <p:xfrm>
          <a:off x="635000" y="138546"/>
          <a:ext cx="6948055" cy="9963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66463895"/>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362200" y="2489200"/>
            <a:ext cx="7213600"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3600" b="1" i="0" u="none" strike="noStrike" cap="none" spc="0" normalizeH="0" baseline="0" dirty="0">
                <a:ln>
                  <a:noFill/>
                </a:ln>
                <a:solidFill>
                  <a:srgbClr val="000000"/>
                </a:solidFill>
                <a:effectLst/>
                <a:uFillTx/>
                <a:sym typeface="Arial"/>
              </a:rPr>
              <a:t>1</a:t>
            </a:r>
            <a:r>
              <a:rPr kumimoji="0" lang="zh-CN" altLang="en-US" sz="3600" b="1" i="0" u="none" strike="noStrike" cap="none" spc="0" normalizeH="0" baseline="0" dirty="0">
                <a:ln>
                  <a:noFill/>
                </a:ln>
                <a:solidFill>
                  <a:srgbClr val="000000"/>
                </a:solidFill>
                <a:effectLst/>
                <a:uFillTx/>
                <a:sym typeface="Arial"/>
              </a:rPr>
              <a:t>、二次误差度量</a:t>
            </a:r>
            <a:r>
              <a:rPr lang="zh-CN" altLang="en-US" sz="3600" b="1" dirty="0"/>
              <a:t>（</a:t>
            </a:r>
            <a:r>
              <a:rPr lang="en-US" altLang="zh-CN" sz="3600" b="1" dirty="0"/>
              <a:t>QEM</a:t>
            </a:r>
            <a:r>
              <a:rPr lang="zh-CN" altLang="en-US" sz="3600" b="1" dirty="0"/>
              <a:t>）算法步骤</a:t>
            </a:r>
            <a:endParaRPr kumimoji="0" lang="zh-CN" altLang="en-US" sz="3600" b="1" i="0" u="none" strike="noStrike" cap="none" spc="0" normalizeH="0" baseline="0" dirty="0">
              <a:ln>
                <a:noFill/>
              </a:ln>
              <a:solidFill>
                <a:srgbClr val="000000"/>
              </a:solidFill>
              <a:effectLst/>
              <a:uFillTx/>
              <a:sym typeface="Arial"/>
            </a:endParaRPr>
          </a:p>
        </p:txBody>
      </p:sp>
      <p:sp>
        <p:nvSpPr>
          <p:cNvPr id="5" name="文本框 4"/>
          <p:cNvSpPr txBox="1"/>
          <p:nvPr/>
        </p:nvSpPr>
        <p:spPr>
          <a:xfrm>
            <a:off x="2362200" y="3594100"/>
            <a:ext cx="6591300"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3600" b="1" i="0" u="none" strike="noStrike" cap="none" spc="0" normalizeH="0" baseline="0" dirty="0">
                <a:ln>
                  <a:noFill/>
                </a:ln>
                <a:solidFill>
                  <a:srgbClr val="000000"/>
                </a:solidFill>
                <a:effectLst/>
                <a:uFillTx/>
                <a:sym typeface="Arial"/>
              </a:rPr>
              <a:t>2</a:t>
            </a:r>
            <a:r>
              <a:rPr kumimoji="0" lang="zh-CN" altLang="en-US" sz="3600" b="1" i="0" u="none" strike="noStrike" cap="none" spc="0" normalizeH="0" baseline="0" dirty="0">
                <a:ln>
                  <a:noFill/>
                </a:ln>
                <a:solidFill>
                  <a:srgbClr val="000000"/>
                </a:solidFill>
                <a:effectLst/>
                <a:uFillTx/>
                <a:sym typeface="Arial"/>
              </a:rPr>
              <a:t>、元素删除简化</a:t>
            </a:r>
          </a:p>
        </p:txBody>
      </p:sp>
      <p:sp>
        <p:nvSpPr>
          <p:cNvPr id="6" name="文本框 5"/>
          <p:cNvSpPr txBox="1"/>
          <p:nvPr/>
        </p:nvSpPr>
        <p:spPr>
          <a:xfrm>
            <a:off x="2362200" y="4699000"/>
            <a:ext cx="6591300"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3600" b="1" i="0" u="none" strike="noStrike" cap="none" spc="0" normalizeH="0" baseline="0" dirty="0">
                <a:ln>
                  <a:noFill/>
                </a:ln>
                <a:solidFill>
                  <a:srgbClr val="000000"/>
                </a:solidFill>
                <a:effectLst/>
                <a:uFillTx/>
                <a:sym typeface="Arial"/>
              </a:rPr>
              <a:t>3</a:t>
            </a:r>
            <a:r>
              <a:rPr kumimoji="0" lang="zh-CN" altLang="en-US" sz="3600" b="1" i="0" u="none" strike="noStrike" cap="none" spc="0" normalizeH="0" baseline="0" dirty="0">
                <a:ln>
                  <a:noFill/>
                </a:ln>
                <a:solidFill>
                  <a:srgbClr val="000000"/>
                </a:solidFill>
                <a:effectLst/>
                <a:uFillTx/>
                <a:sym typeface="Arial"/>
              </a:rPr>
              <a:t>、简化误差度量</a:t>
            </a:r>
          </a:p>
        </p:txBody>
      </p:sp>
      <p:sp>
        <p:nvSpPr>
          <p:cNvPr id="11" name="矩形 10"/>
          <p:cNvSpPr/>
          <p:nvPr/>
        </p:nvSpPr>
        <p:spPr>
          <a:xfrm>
            <a:off x="589972" y="686329"/>
            <a:ext cx="6948055" cy="478800"/>
          </a:xfrm>
          <a:prstGeom prst="rect">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grpSp>
        <p:nvGrpSpPr>
          <p:cNvPr id="12" name="组合 11"/>
          <p:cNvGrpSpPr/>
          <p:nvPr/>
        </p:nvGrpSpPr>
        <p:grpSpPr>
          <a:xfrm>
            <a:off x="937035" y="204836"/>
            <a:ext cx="3812765" cy="761933"/>
            <a:chOff x="347063" y="18023"/>
            <a:chExt cx="4858888" cy="761933"/>
          </a:xfrm>
        </p:grpSpPr>
        <p:sp>
          <p:nvSpPr>
            <p:cNvPr id="13" name="圆角矩形 12"/>
            <p:cNvSpPr/>
            <p:nvPr/>
          </p:nvSpPr>
          <p:spPr>
            <a:xfrm>
              <a:off x="347063" y="18023"/>
              <a:ext cx="4858888" cy="761933"/>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14" name="圆角矩形 5"/>
            <p:cNvSpPr/>
            <p:nvPr/>
          </p:nvSpPr>
          <p:spPr>
            <a:xfrm>
              <a:off x="480063" y="55218"/>
              <a:ext cx="4564042" cy="687543"/>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3834" tIns="0" rIns="183834" bIns="0" numCol="1" spcCol="1270" anchor="ctr" anchorCtr="0">
              <a:noAutofit/>
            </a:bodyPr>
            <a:lstStyle/>
            <a:p>
              <a:pPr lvl="0" algn="ctr" defTabSz="844550">
                <a:lnSpc>
                  <a:spcPct val="90000"/>
                </a:lnSpc>
                <a:spcBef>
                  <a:spcPct val="0"/>
                </a:spcBef>
                <a:spcAft>
                  <a:spcPct val="35000"/>
                </a:spcAft>
              </a:pPr>
              <a:r>
                <a:rPr lang="zh-CN" altLang="en-US" sz="3600" b="1" kern="1200" dirty="0"/>
                <a:t>主要内容</a:t>
              </a:r>
              <a:endParaRPr lang="zh-CN" sz="3600" b="1" kern="1200" dirty="0"/>
            </a:p>
          </p:txBody>
        </p:sp>
      </p:grpSp>
    </p:spTree>
    <p:extLst>
      <p:ext uri="{BB962C8B-B14F-4D97-AF65-F5344CB8AC3E}">
        <p14:creationId xmlns:p14="http://schemas.microsoft.com/office/powerpoint/2010/main" val="191271950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Effect transition="in" filter="fade">
                                      <p:cBhvr>
                                        <p:cTn id="7" dur="1000"/>
                                        <p:tgtEl>
                                          <p:spTgt spid="4">
                                            <p:txEl>
                                              <p:pRg st="0" end="0"/>
                                            </p:txEl>
                                          </p:spTgt>
                                        </p:tgtEl>
                                      </p:cBhvr>
                                    </p:animEffect>
                                    <p:anim calcmode="lin" valueType="num">
                                      <p:cBhvr>
                                        <p:cTn id="8" dur="1000" fill="hold"/>
                                        <p:tgtEl>
                                          <p:spTgt spid="4">
                                            <p:txEl>
                                              <p:pRg st="0" end="0"/>
                                            </p:txEl>
                                          </p:spTgt>
                                        </p:tgtEl>
                                        <p:attrNameLst>
                                          <p:attrName>ppt_x</p:attrName>
                                        </p:attrNameLst>
                                      </p:cBhvr>
                                      <p:tavLst>
                                        <p:tav tm="0">
                                          <p:val>
                                            <p:strVal val="#ppt_x"/>
                                          </p:val>
                                        </p:tav>
                                        <p:tav tm="100000">
                                          <p:val>
                                            <p:strVal val="#ppt_x"/>
                                          </p:val>
                                        </p:tav>
                                      </p:tavLst>
                                    </p:anim>
                                    <p:anim calcmode="lin" valueType="num">
                                      <p:cBhvr>
                                        <p:cTn id="9" dur="1000" fill="hold"/>
                                        <p:tgtEl>
                                          <p:spTgt spid="4">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5">
                                            <p:txEl>
                                              <p:pRg st="0" end="0"/>
                                            </p:txEl>
                                          </p:spTgt>
                                        </p:tgtEl>
                                        <p:attrNameLst>
                                          <p:attrName>style.visibility</p:attrName>
                                        </p:attrNameLst>
                                      </p:cBhvr>
                                      <p:to>
                                        <p:strVal val="visible"/>
                                      </p:to>
                                    </p:set>
                                    <p:animEffect transition="in" filter="fade">
                                      <p:cBhvr>
                                        <p:cTn id="14" dur="1000"/>
                                        <p:tgtEl>
                                          <p:spTgt spid="5">
                                            <p:txEl>
                                              <p:pRg st="0" end="0"/>
                                            </p:txEl>
                                          </p:spTgt>
                                        </p:tgtEl>
                                      </p:cBhvr>
                                    </p:animEffect>
                                    <p:anim calcmode="lin" valueType="num">
                                      <p:cBhvr>
                                        <p:cTn id="15" dur="1000" fill="hold"/>
                                        <p:tgtEl>
                                          <p:spTgt spid="5">
                                            <p:txEl>
                                              <p:pRg st="0" end="0"/>
                                            </p:txEl>
                                          </p:spTgt>
                                        </p:tgtEl>
                                        <p:attrNameLst>
                                          <p:attrName>ppt_x</p:attrName>
                                        </p:attrNameLst>
                                      </p:cBhvr>
                                      <p:tavLst>
                                        <p:tav tm="0">
                                          <p:val>
                                            <p:strVal val="#ppt_x"/>
                                          </p:val>
                                        </p:tav>
                                        <p:tav tm="100000">
                                          <p:val>
                                            <p:strVal val="#ppt_x"/>
                                          </p:val>
                                        </p:tav>
                                      </p:tavLst>
                                    </p:anim>
                                    <p:anim calcmode="lin" valueType="num">
                                      <p:cBhvr>
                                        <p:cTn id="16" dur="1000" fill="hold"/>
                                        <p:tgtEl>
                                          <p:spTgt spid="5">
                                            <p:txEl>
                                              <p:pRg st="0" end="0"/>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6">
                                            <p:txEl>
                                              <p:pRg st="0" end="0"/>
                                            </p:txEl>
                                          </p:spTgt>
                                        </p:tgtEl>
                                        <p:attrNameLst>
                                          <p:attrName>style.visibility</p:attrName>
                                        </p:attrNameLst>
                                      </p:cBhvr>
                                      <p:to>
                                        <p:strVal val="visible"/>
                                      </p:to>
                                    </p:set>
                                    <p:animEffect transition="in" filter="fade">
                                      <p:cBhvr>
                                        <p:cTn id="21" dur="1000"/>
                                        <p:tgtEl>
                                          <p:spTgt spid="6">
                                            <p:txEl>
                                              <p:pRg st="0" end="0"/>
                                            </p:txEl>
                                          </p:spTgt>
                                        </p:tgtEl>
                                      </p:cBhvr>
                                    </p:animEffect>
                                    <p:anim calcmode="lin" valueType="num">
                                      <p:cBhvr>
                                        <p:cTn id="22" dur="1000" fill="hold"/>
                                        <p:tgtEl>
                                          <p:spTgt spid="6">
                                            <p:txEl>
                                              <p:pRg st="0" end="0"/>
                                            </p:txEl>
                                          </p:spTgt>
                                        </p:tgtEl>
                                        <p:attrNameLst>
                                          <p:attrName>ppt_x</p:attrName>
                                        </p:attrNameLst>
                                      </p:cBhvr>
                                      <p:tavLst>
                                        <p:tav tm="0">
                                          <p:val>
                                            <p:strVal val="#ppt_x"/>
                                          </p:val>
                                        </p:tav>
                                        <p:tav tm="100000">
                                          <p:val>
                                            <p:strVal val="#ppt_x"/>
                                          </p:val>
                                        </p:tav>
                                      </p:tavLst>
                                    </p:anim>
                                    <p:anim calcmode="lin" valueType="num">
                                      <p:cBhvr>
                                        <p:cTn id="23" dur="1000" fill="hold"/>
                                        <p:tgtEl>
                                          <p:spTgt spid="6">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示 5">
            <a:extLst>
              <a:ext uri="{FF2B5EF4-FFF2-40B4-BE49-F238E27FC236}">
                <a16:creationId xmlns:a16="http://schemas.microsoft.com/office/drawing/2014/main" id="{E1A279FC-B1E6-4C26-8E36-A2F07D7F860A}"/>
              </a:ext>
            </a:extLst>
          </p:cNvPr>
          <p:cNvGraphicFramePr/>
          <p:nvPr>
            <p:extLst>
              <p:ext uri="{D42A27DB-BD31-4B8C-83A1-F6EECF244321}">
                <p14:modId xmlns:p14="http://schemas.microsoft.com/office/powerpoint/2010/main" val="1493108796"/>
              </p:ext>
            </p:extLst>
          </p:nvPr>
        </p:nvGraphicFramePr>
        <p:xfrm>
          <a:off x="635000" y="138546"/>
          <a:ext cx="6948055" cy="9963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矩形 6"/>
          <p:cNvSpPr/>
          <p:nvPr/>
        </p:nvSpPr>
        <p:spPr>
          <a:xfrm>
            <a:off x="1981200" y="2273300"/>
            <a:ext cx="1511300" cy="990600"/>
          </a:xfrm>
          <a:prstGeom prst="rect">
            <a:avLst/>
          </a:prstGeom>
          <a:ln w="25400">
            <a:solidFill>
              <a:srgbClr val="011C96"/>
            </a:solidFill>
            <a:miter lim="400000"/>
          </a:ln>
        </p:spPr>
        <p:txBody>
          <a:bodyPr lIns="45719" rIns="45719" rtlCol="0" anchor="ctr"/>
          <a:lstStyle/>
          <a:p>
            <a:pPr algn="ctr"/>
            <a:endParaRPr lang="zh-CN" altLang="en-US"/>
          </a:p>
        </p:txBody>
      </p:sp>
      <p:sp>
        <p:nvSpPr>
          <p:cNvPr id="8" name="文本框 7"/>
          <p:cNvSpPr txBox="1"/>
          <p:nvPr/>
        </p:nvSpPr>
        <p:spPr>
          <a:xfrm>
            <a:off x="2095500" y="2537768"/>
            <a:ext cx="1397000"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400" b="1" i="0" u="none" strike="noStrike" cap="none" spc="0" normalizeH="0" baseline="0" dirty="0">
                <a:ln>
                  <a:noFill/>
                </a:ln>
                <a:solidFill>
                  <a:srgbClr val="000000"/>
                </a:solidFill>
                <a:effectLst/>
                <a:uFillTx/>
                <a:latin typeface="+mn-lt"/>
                <a:ea typeface="+mn-ea"/>
                <a:cs typeface="+mn-cs"/>
                <a:sym typeface="Arial"/>
              </a:rPr>
              <a:t>初始模型</a:t>
            </a:r>
          </a:p>
        </p:txBody>
      </p:sp>
      <p:cxnSp>
        <p:nvCxnSpPr>
          <p:cNvPr id="10" name="直接箭头连接符 9"/>
          <p:cNvCxnSpPr>
            <a:stCxn id="7" idx="3"/>
          </p:cNvCxnSpPr>
          <p:nvPr/>
        </p:nvCxnSpPr>
        <p:spPr>
          <a:xfrm>
            <a:off x="3492500" y="2768600"/>
            <a:ext cx="1295400" cy="0"/>
          </a:xfrm>
          <a:prstGeom prst="straightConnector1">
            <a:avLst/>
          </a:prstGeom>
          <a:noFill/>
          <a:ln w="5715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1" name="矩形 10"/>
          <p:cNvSpPr/>
          <p:nvPr/>
        </p:nvSpPr>
        <p:spPr>
          <a:xfrm>
            <a:off x="4787900" y="2273300"/>
            <a:ext cx="3695700" cy="990600"/>
          </a:xfrm>
          <a:prstGeom prst="rect">
            <a:avLst/>
          </a:prstGeom>
          <a:ln w="25400">
            <a:solidFill>
              <a:srgbClr val="011C96"/>
            </a:solidFill>
            <a:miter lim="400000"/>
          </a:ln>
        </p:spPr>
        <p:txBody>
          <a:bodyPr lIns="45719" rIns="45719" rtlCol="0" anchor="ctr"/>
          <a:lstStyle/>
          <a:p>
            <a:pPr algn="ctr"/>
            <a:endParaRPr lang="zh-CN" altLang="en-US"/>
          </a:p>
        </p:txBody>
      </p:sp>
      <p:sp>
        <p:nvSpPr>
          <p:cNvPr id="12" name="文本框 11"/>
          <p:cNvSpPr txBox="1"/>
          <p:nvPr/>
        </p:nvSpPr>
        <p:spPr>
          <a:xfrm>
            <a:off x="4902200" y="2537768"/>
            <a:ext cx="3721100" cy="46166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sz="2400" b="1" dirty="0"/>
              <a:t>计算每个顶点的误差矩阵</a:t>
            </a:r>
            <a:endParaRPr kumimoji="0" lang="zh-CN" altLang="en-US" sz="2400" b="1" i="0" u="none" strike="noStrike" cap="none" spc="0" normalizeH="0" baseline="0" dirty="0">
              <a:ln>
                <a:noFill/>
              </a:ln>
              <a:solidFill>
                <a:srgbClr val="000000"/>
              </a:solidFill>
              <a:effectLst/>
              <a:uFillTx/>
              <a:latin typeface="+mn-lt"/>
              <a:ea typeface="+mn-ea"/>
              <a:cs typeface="+mn-cs"/>
              <a:sym typeface="Arial"/>
            </a:endParaRPr>
          </a:p>
        </p:txBody>
      </p:sp>
      <p:cxnSp>
        <p:nvCxnSpPr>
          <p:cNvPr id="13" name="直接箭头连接符 12"/>
          <p:cNvCxnSpPr/>
          <p:nvPr/>
        </p:nvCxnSpPr>
        <p:spPr>
          <a:xfrm>
            <a:off x="8483600" y="2768600"/>
            <a:ext cx="1892300" cy="0"/>
          </a:xfrm>
          <a:prstGeom prst="straightConnector1">
            <a:avLst/>
          </a:prstGeom>
          <a:noFill/>
          <a:ln w="5715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4" name="矩形 13"/>
          <p:cNvSpPr/>
          <p:nvPr/>
        </p:nvSpPr>
        <p:spPr>
          <a:xfrm>
            <a:off x="10375900" y="2537768"/>
            <a:ext cx="1282700" cy="3086100"/>
          </a:xfrm>
          <a:prstGeom prst="rect">
            <a:avLst/>
          </a:prstGeom>
          <a:ln w="25400">
            <a:solidFill>
              <a:srgbClr val="011C96"/>
            </a:solidFill>
            <a:miter lim="400000"/>
          </a:ln>
        </p:spPr>
        <p:txBody>
          <a:bodyPr lIns="45719" rIns="45719" rtlCol="0" anchor="ctr"/>
          <a:lstStyle/>
          <a:p>
            <a:pPr algn="ctr"/>
            <a:endParaRPr lang="zh-CN" altLang="en-US"/>
          </a:p>
        </p:txBody>
      </p:sp>
      <p:sp>
        <p:nvSpPr>
          <p:cNvPr id="15" name="文本框 14"/>
          <p:cNvSpPr txBox="1"/>
          <p:nvPr/>
        </p:nvSpPr>
        <p:spPr>
          <a:xfrm>
            <a:off x="10655300" y="2652068"/>
            <a:ext cx="876300" cy="304698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sz="2400" b="1" dirty="0"/>
              <a:t>计算每条边收缩生成的新顶点位置</a:t>
            </a:r>
            <a:endParaRPr kumimoji="0" lang="zh-CN" altLang="en-US" sz="2400" b="1" i="0" u="none" strike="noStrike" cap="none" spc="0" normalizeH="0" baseline="0" dirty="0">
              <a:ln>
                <a:noFill/>
              </a:ln>
              <a:solidFill>
                <a:srgbClr val="000000"/>
              </a:solidFill>
              <a:effectLst/>
              <a:uFillTx/>
              <a:latin typeface="+mn-lt"/>
              <a:ea typeface="+mn-ea"/>
              <a:cs typeface="+mn-cs"/>
              <a:sym typeface="Arial"/>
            </a:endParaRPr>
          </a:p>
        </p:txBody>
      </p:sp>
      <p:cxnSp>
        <p:nvCxnSpPr>
          <p:cNvPr id="18" name="直接箭头连接符 17"/>
          <p:cNvCxnSpPr/>
          <p:nvPr/>
        </p:nvCxnSpPr>
        <p:spPr>
          <a:xfrm flipH="1">
            <a:off x="8623300" y="5194300"/>
            <a:ext cx="1752600" cy="0"/>
          </a:xfrm>
          <a:prstGeom prst="straightConnector1">
            <a:avLst/>
          </a:prstGeom>
          <a:noFill/>
          <a:ln w="5715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9" name="矩形 18"/>
          <p:cNvSpPr/>
          <p:nvPr/>
        </p:nvSpPr>
        <p:spPr>
          <a:xfrm>
            <a:off x="5245100" y="4775200"/>
            <a:ext cx="3378200" cy="1079500"/>
          </a:xfrm>
          <a:prstGeom prst="rect">
            <a:avLst/>
          </a:prstGeom>
          <a:ln w="25400">
            <a:solidFill>
              <a:srgbClr val="011C96"/>
            </a:solidFill>
            <a:miter lim="400000"/>
          </a:ln>
        </p:spPr>
        <p:txBody>
          <a:bodyPr lIns="45719" rIns="45719" rtlCol="0" anchor="ctr"/>
          <a:lstStyle/>
          <a:p>
            <a:pPr algn="ctr"/>
            <a:endParaRPr lang="zh-CN" altLang="en-US"/>
          </a:p>
        </p:txBody>
      </p:sp>
      <p:sp>
        <p:nvSpPr>
          <p:cNvPr id="20" name="文本框 19"/>
          <p:cNvSpPr txBox="1"/>
          <p:nvPr/>
        </p:nvSpPr>
        <p:spPr>
          <a:xfrm>
            <a:off x="5359704" y="4889500"/>
            <a:ext cx="3308046"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sz="2400" b="1" dirty="0"/>
              <a:t>计算每条边收缩的误差度量值</a:t>
            </a:r>
          </a:p>
          <a:p>
            <a:pPr marL="0" marR="0" indent="0" algn="l" defTabSz="914400" rtl="0" fontAlgn="auto" latinLnBrk="0" hangingPunct="0">
              <a:lnSpc>
                <a:spcPct val="100000"/>
              </a:lnSpc>
              <a:spcBef>
                <a:spcPts val="0"/>
              </a:spcBef>
              <a:spcAft>
                <a:spcPts val="0"/>
              </a:spcAft>
              <a:buClrTx/>
              <a:buSzTx/>
              <a:buFontTx/>
              <a:buNone/>
              <a:tabLst/>
            </a:pPr>
            <a:endParaRPr kumimoji="0" lang="zh-CN" altLang="en-US" sz="2400" b="1" i="0" u="none" strike="noStrike" cap="none" spc="0" normalizeH="0" baseline="0" dirty="0">
              <a:ln>
                <a:noFill/>
              </a:ln>
              <a:solidFill>
                <a:srgbClr val="000000"/>
              </a:solidFill>
              <a:effectLst/>
              <a:uFillTx/>
              <a:latin typeface="+mn-lt"/>
              <a:ea typeface="+mn-ea"/>
              <a:cs typeface="+mn-cs"/>
              <a:sym typeface="Arial"/>
            </a:endParaRPr>
          </a:p>
        </p:txBody>
      </p:sp>
      <p:cxnSp>
        <p:nvCxnSpPr>
          <p:cNvPr id="21" name="直接箭头连接符 20"/>
          <p:cNvCxnSpPr/>
          <p:nvPr/>
        </p:nvCxnSpPr>
        <p:spPr>
          <a:xfrm flipH="1">
            <a:off x="4203700" y="5194300"/>
            <a:ext cx="1016000" cy="0"/>
          </a:xfrm>
          <a:prstGeom prst="straightConnector1">
            <a:avLst/>
          </a:prstGeom>
          <a:noFill/>
          <a:ln w="5715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8" name="矩形 27"/>
          <p:cNvSpPr/>
          <p:nvPr/>
        </p:nvSpPr>
        <p:spPr>
          <a:xfrm>
            <a:off x="152400" y="4775200"/>
            <a:ext cx="4025900" cy="1079500"/>
          </a:xfrm>
          <a:prstGeom prst="rect">
            <a:avLst/>
          </a:prstGeom>
          <a:ln w="25400">
            <a:solidFill>
              <a:srgbClr val="011C96"/>
            </a:solidFill>
            <a:miter lim="400000"/>
          </a:ln>
        </p:spPr>
        <p:txBody>
          <a:bodyPr lIns="45719" rIns="45719" rtlCol="0" anchor="ctr"/>
          <a:lstStyle/>
          <a:p>
            <a:pPr algn="ctr"/>
            <a:endParaRPr lang="zh-CN" altLang="en-US"/>
          </a:p>
        </p:txBody>
      </p:sp>
      <p:sp>
        <p:nvSpPr>
          <p:cNvPr id="29" name="文本框 28"/>
          <p:cNvSpPr txBox="1"/>
          <p:nvPr/>
        </p:nvSpPr>
        <p:spPr>
          <a:xfrm>
            <a:off x="304800" y="4889500"/>
            <a:ext cx="3854450" cy="8309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r>
              <a:rPr lang="zh-CN" altLang="en-US" sz="2400" b="1" dirty="0"/>
              <a:t>根据边收缩的误差值，将所有边放入堆中，建立最小堆</a:t>
            </a:r>
            <a:endParaRPr kumimoji="0" lang="zh-CN" altLang="en-US" sz="2400" b="1"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253569859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3"/>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18"/>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19"/>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0"/>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21"/>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2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p:bldP spid="11" grpId="0" animBg="1"/>
      <p:bldP spid="12" grpId="0"/>
      <p:bldP spid="14" grpId="0" animBg="1"/>
      <p:bldP spid="15" grpId="0"/>
      <p:bldP spid="19" grpId="0" animBg="1"/>
      <p:bldP spid="20" grpId="0"/>
      <p:bldP spid="28" grpId="0" animBg="1"/>
      <p:bldP spid="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示 5">
            <a:extLst>
              <a:ext uri="{FF2B5EF4-FFF2-40B4-BE49-F238E27FC236}">
                <a16:creationId xmlns:a16="http://schemas.microsoft.com/office/drawing/2014/main" id="{E1A279FC-B1E6-4C26-8E36-A2F07D7F860A}"/>
              </a:ext>
            </a:extLst>
          </p:cNvPr>
          <p:cNvGraphicFramePr/>
          <p:nvPr>
            <p:extLst>
              <p:ext uri="{D42A27DB-BD31-4B8C-83A1-F6EECF244321}">
                <p14:modId xmlns:p14="http://schemas.microsoft.com/office/powerpoint/2010/main" val="2960551637"/>
              </p:ext>
            </p:extLst>
          </p:nvPr>
        </p:nvGraphicFramePr>
        <p:xfrm>
          <a:off x="635000" y="138546"/>
          <a:ext cx="6948055" cy="9963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812800" y="2819400"/>
            <a:ext cx="2844800" cy="1295400"/>
          </a:xfrm>
          <a:prstGeom prst="rect">
            <a:avLst/>
          </a:prstGeom>
          <a:ln w="25400">
            <a:solidFill>
              <a:srgbClr val="011C96"/>
            </a:solidFill>
            <a:miter lim="400000"/>
          </a:ln>
        </p:spPr>
        <p:txBody>
          <a:bodyPr lIns="45719" rIns="45719" rtlCol="0" anchor="ctr"/>
          <a:lstStyle/>
          <a:p>
            <a:pPr algn="ctr"/>
            <a:endParaRPr lang="zh-CN" altLang="en-US"/>
          </a:p>
        </p:txBody>
      </p:sp>
      <p:sp>
        <p:nvSpPr>
          <p:cNvPr id="7" name="文本框 6"/>
          <p:cNvSpPr txBox="1"/>
          <p:nvPr/>
        </p:nvSpPr>
        <p:spPr>
          <a:xfrm>
            <a:off x="927100" y="3083868"/>
            <a:ext cx="2908051" cy="83099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400" b="1" i="0" u="none" strike="noStrike" cap="none" spc="0" normalizeH="0" baseline="0" dirty="0">
                <a:ln>
                  <a:noFill/>
                </a:ln>
                <a:solidFill>
                  <a:srgbClr val="000000"/>
                </a:solidFill>
                <a:effectLst/>
                <a:uFillTx/>
                <a:latin typeface="+mn-lt"/>
                <a:ea typeface="+mn-ea"/>
                <a:cs typeface="+mn-cs"/>
                <a:sym typeface="Arial"/>
              </a:rPr>
              <a:t>取出误差最小的边，执行边折叠操作</a:t>
            </a:r>
          </a:p>
        </p:txBody>
      </p:sp>
      <p:cxnSp>
        <p:nvCxnSpPr>
          <p:cNvPr id="8" name="直接箭头连接符 7"/>
          <p:cNvCxnSpPr/>
          <p:nvPr/>
        </p:nvCxnSpPr>
        <p:spPr>
          <a:xfrm>
            <a:off x="3657600" y="3467100"/>
            <a:ext cx="1295400" cy="0"/>
          </a:xfrm>
          <a:prstGeom prst="straightConnector1">
            <a:avLst/>
          </a:prstGeom>
          <a:noFill/>
          <a:ln w="5715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9" name="矩形 8"/>
          <p:cNvSpPr/>
          <p:nvPr/>
        </p:nvSpPr>
        <p:spPr>
          <a:xfrm>
            <a:off x="4953000" y="2819400"/>
            <a:ext cx="3035300" cy="1295400"/>
          </a:xfrm>
          <a:prstGeom prst="rect">
            <a:avLst/>
          </a:prstGeom>
          <a:ln w="25400">
            <a:solidFill>
              <a:srgbClr val="011C96"/>
            </a:solidFill>
            <a:miter lim="400000"/>
          </a:ln>
        </p:spPr>
        <p:txBody>
          <a:bodyPr lIns="45719" rIns="45719" rtlCol="0" anchor="ctr"/>
          <a:lstStyle/>
          <a:p>
            <a:pPr algn="ctr"/>
            <a:endParaRPr lang="zh-CN" altLang="en-US"/>
          </a:p>
        </p:txBody>
      </p:sp>
      <p:sp>
        <p:nvSpPr>
          <p:cNvPr id="10" name="文本框 9"/>
          <p:cNvSpPr txBox="1"/>
          <p:nvPr/>
        </p:nvSpPr>
        <p:spPr>
          <a:xfrm>
            <a:off x="5041900" y="2914473"/>
            <a:ext cx="2946400" cy="120032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lang="zh-CN" altLang="en-US" sz="2400" b="1" dirty="0"/>
              <a:t>重新计算受简化影响的边周围边的误差，重新建立最小堆</a:t>
            </a:r>
            <a:endParaRPr kumimoji="0" lang="zh-CN" altLang="en-US" sz="2400" b="1" i="0" u="none" strike="noStrike" cap="none" spc="0" normalizeH="0" baseline="0" dirty="0">
              <a:ln>
                <a:noFill/>
              </a:ln>
              <a:solidFill>
                <a:srgbClr val="000000"/>
              </a:solidFill>
              <a:effectLst/>
              <a:uFillTx/>
              <a:latin typeface="+mn-lt"/>
              <a:ea typeface="+mn-ea"/>
              <a:cs typeface="+mn-cs"/>
              <a:sym typeface="Arial"/>
            </a:endParaRPr>
          </a:p>
        </p:txBody>
      </p:sp>
      <p:cxnSp>
        <p:nvCxnSpPr>
          <p:cNvPr id="11" name="直接箭头连接符 10"/>
          <p:cNvCxnSpPr/>
          <p:nvPr/>
        </p:nvCxnSpPr>
        <p:spPr>
          <a:xfrm>
            <a:off x="7988300" y="3467100"/>
            <a:ext cx="1295400" cy="0"/>
          </a:xfrm>
          <a:prstGeom prst="straightConnector1">
            <a:avLst/>
          </a:prstGeom>
          <a:noFill/>
          <a:ln w="5715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4" name="菱形 3"/>
          <p:cNvSpPr/>
          <p:nvPr/>
        </p:nvSpPr>
        <p:spPr>
          <a:xfrm>
            <a:off x="9283700" y="2724150"/>
            <a:ext cx="2095500" cy="1485900"/>
          </a:xfrm>
          <a:prstGeom prst="diamond">
            <a:avLst/>
          </a:prstGeom>
          <a:ln w="25400">
            <a:solidFill>
              <a:srgbClr val="011C96"/>
            </a:solidFill>
            <a:miter lim="400000"/>
          </a:ln>
        </p:spPr>
        <p:txBody>
          <a:bodyPr lIns="45719" rIns="45719" rtlCol="0" anchor="ctr"/>
          <a:lstStyle/>
          <a:p>
            <a:pPr algn="ctr"/>
            <a:endParaRPr lang="zh-CN" altLang="en-US"/>
          </a:p>
        </p:txBody>
      </p:sp>
      <p:sp>
        <p:nvSpPr>
          <p:cNvPr id="12" name="文本框 11"/>
          <p:cNvSpPr txBox="1"/>
          <p:nvPr/>
        </p:nvSpPr>
        <p:spPr>
          <a:xfrm>
            <a:off x="9817100" y="3176200"/>
            <a:ext cx="1117600" cy="646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1" i="0" u="none" strike="noStrike" cap="none" spc="0" normalizeH="0" baseline="0" dirty="0">
                <a:ln>
                  <a:noFill/>
                </a:ln>
                <a:solidFill>
                  <a:srgbClr val="000000"/>
                </a:solidFill>
                <a:effectLst/>
                <a:uFillTx/>
                <a:latin typeface="+mn-lt"/>
                <a:ea typeface="+mn-ea"/>
                <a:cs typeface="+mn-cs"/>
                <a:sym typeface="Arial"/>
              </a:rPr>
              <a:t>是否达到预计要求</a:t>
            </a:r>
          </a:p>
        </p:txBody>
      </p:sp>
      <p:cxnSp>
        <p:nvCxnSpPr>
          <p:cNvPr id="14" name="肘形连接符 13"/>
          <p:cNvCxnSpPr>
            <a:stCxn id="4" idx="2"/>
          </p:cNvCxnSpPr>
          <p:nvPr/>
        </p:nvCxnSpPr>
        <p:spPr>
          <a:xfrm rot="5400000">
            <a:off x="8318500" y="4070350"/>
            <a:ext cx="1873250" cy="2152650"/>
          </a:xfrm>
          <a:prstGeom prst="bentConnector2">
            <a:avLst/>
          </a:prstGeom>
          <a:noFill/>
          <a:ln w="5715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15" name="矩形 14"/>
          <p:cNvSpPr/>
          <p:nvPr/>
        </p:nvSpPr>
        <p:spPr>
          <a:xfrm>
            <a:off x="5803900" y="5461000"/>
            <a:ext cx="2374900" cy="1130300"/>
          </a:xfrm>
          <a:prstGeom prst="rect">
            <a:avLst/>
          </a:prstGeom>
          <a:ln w="25400">
            <a:solidFill>
              <a:srgbClr val="011C96"/>
            </a:solidFill>
            <a:miter lim="400000"/>
          </a:ln>
        </p:spPr>
        <p:txBody>
          <a:bodyPr lIns="45719" rIns="45719" rtlCol="0" anchor="ctr"/>
          <a:lstStyle/>
          <a:p>
            <a:pPr algn="ctr"/>
            <a:endParaRPr lang="zh-CN" altLang="en-US"/>
          </a:p>
        </p:txBody>
      </p:sp>
      <p:sp>
        <p:nvSpPr>
          <p:cNvPr id="16" name="文本框 15"/>
          <p:cNvSpPr txBox="1"/>
          <p:nvPr/>
        </p:nvSpPr>
        <p:spPr>
          <a:xfrm>
            <a:off x="6146800" y="5764541"/>
            <a:ext cx="1689100" cy="52321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2800" b="1" i="0" u="none" strike="noStrike" cap="none" spc="0" normalizeH="0" baseline="0" dirty="0">
                <a:ln>
                  <a:noFill/>
                </a:ln>
                <a:solidFill>
                  <a:srgbClr val="000000"/>
                </a:solidFill>
                <a:effectLst/>
                <a:uFillTx/>
                <a:latin typeface="+mn-lt"/>
                <a:ea typeface="+mn-ea"/>
                <a:cs typeface="+mn-cs"/>
                <a:sym typeface="Arial"/>
              </a:rPr>
              <a:t>完成简化</a:t>
            </a:r>
          </a:p>
        </p:txBody>
      </p:sp>
      <p:sp>
        <p:nvSpPr>
          <p:cNvPr id="17" name="文本框 16"/>
          <p:cNvSpPr txBox="1"/>
          <p:nvPr/>
        </p:nvSpPr>
        <p:spPr>
          <a:xfrm>
            <a:off x="9493250" y="5644120"/>
            <a:ext cx="6477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1" i="0" u="none" strike="noStrike" cap="none" spc="0" normalizeH="0" baseline="0" dirty="0">
                <a:ln>
                  <a:noFill/>
                </a:ln>
                <a:solidFill>
                  <a:srgbClr val="000000"/>
                </a:solidFill>
                <a:effectLst/>
                <a:uFillTx/>
                <a:latin typeface="+mn-lt"/>
                <a:ea typeface="+mn-ea"/>
                <a:cs typeface="+mn-cs"/>
                <a:sym typeface="Arial"/>
              </a:rPr>
              <a:t>是</a:t>
            </a:r>
          </a:p>
        </p:txBody>
      </p:sp>
      <p:cxnSp>
        <p:nvCxnSpPr>
          <p:cNvPr id="19" name="肘形连接符 18"/>
          <p:cNvCxnSpPr>
            <a:stCxn id="4" idx="0"/>
          </p:cNvCxnSpPr>
          <p:nvPr/>
        </p:nvCxnSpPr>
        <p:spPr>
          <a:xfrm rot="16200000" flipV="1">
            <a:off x="5842000" y="-1765300"/>
            <a:ext cx="781051" cy="8197850"/>
          </a:xfrm>
          <a:prstGeom prst="bentConnector2">
            <a:avLst/>
          </a:prstGeom>
          <a:noFill/>
          <a:ln w="5715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0" name="文本框 19"/>
          <p:cNvSpPr txBox="1"/>
          <p:nvPr/>
        </p:nvSpPr>
        <p:spPr>
          <a:xfrm>
            <a:off x="9283700" y="1538015"/>
            <a:ext cx="647700"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zh-CN" altLang="en-US" sz="1800" b="1" i="0" u="none" strike="noStrike" cap="none" spc="0" normalizeH="0" baseline="0" dirty="0">
                <a:ln>
                  <a:noFill/>
                </a:ln>
                <a:solidFill>
                  <a:srgbClr val="000000"/>
                </a:solidFill>
                <a:effectLst/>
                <a:uFillTx/>
                <a:latin typeface="+mn-lt"/>
                <a:ea typeface="+mn-ea"/>
                <a:cs typeface="+mn-cs"/>
                <a:sym typeface="Arial"/>
              </a:rPr>
              <a:t>否</a:t>
            </a:r>
          </a:p>
        </p:txBody>
      </p:sp>
      <p:cxnSp>
        <p:nvCxnSpPr>
          <p:cNvPr id="22" name="直接箭头连接符 21"/>
          <p:cNvCxnSpPr>
            <a:endCxn id="5" idx="1"/>
          </p:cNvCxnSpPr>
          <p:nvPr/>
        </p:nvCxnSpPr>
        <p:spPr>
          <a:xfrm>
            <a:off x="228600" y="3467100"/>
            <a:ext cx="584200" cy="0"/>
          </a:xfrm>
          <a:prstGeom prst="straightConnector1">
            <a:avLst/>
          </a:prstGeom>
          <a:noFill/>
          <a:ln w="5715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4" name="直接箭头连接符 23"/>
          <p:cNvCxnSpPr>
            <a:endCxn id="5" idx="0"/>
          </p:cNvCxnSpPr>
          <p:nvPr/>
        </p:nvCxnSpPr>
        <p:spPr>
          <a:xfrm>
            <a:off x="2235200" y="1943099"/>
            <a:ext cx="0" cy="876301"/>
          </a:xfrm>
          <a:prstGeom prst="straightConnector1">
            <a:avLst/>
          </a:prstGeom>
          <a:noFill/>
          <a:ln w="57150" cap="flat">
            <a:solidFill>
              <a:schemeClr val="accent1"/>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228255926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2"/>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9"/>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nodeType="clickEffect">
                                  <p:stCondLst>
                                    <p:cond delay="0"/>
                                  </p:stCondLst>
                                  <p:childTnLst>
                                    <p:set>
                                      <p:cBhvr>
                                        <p:cTn id="40" dur="1" fill="hold">
                                          <p:stCondLst>
                                            <p:cond delay="0"/>
                                          </p:stCondLst>
                                        </p:cTn>
                                        <p:tgtEl>
                                          <p:spTgt spid="1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17"/>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15"/>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7" grpId="0"/>
      <p:bldP spid="9" grpId="0" animBg="1"/>
      <p:bldP spid="10" grpId="0"/>
      <p:bldP spid="4" grpId="0" animBg="1"/>
      <p:bldP spid="12" grpId="0"/>
      <p:bldP spid="15" grpId="0" animBg="1"/>
      <p:bldP spid="16" grpId="0"/>
      <p:bldP spid="17" grpId="0"/>
      <p:bldP spid="2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a:xfrm>
            <a:off x="1041401" y="1905000"/>
            <a:ext cx="6845299" cy="3289300"/>
          </a:xfrm>
        </p:spPr>
        <p:txBody>
          <a:bodyPr>
            <a:norm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最简洁的说明</a:t>
            </a:r>
            <a:endParaRPr lang="en-US" altLang="zh-CN" dirty="0">
              <a:latin typeface="+mn-ea"/>
              <a:cs typeface="CMU Classical Serif" panose="02000603000000000000" pitchFamily="2" charset="0"/>
            </a:endParaRPr>
          </a:p>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一、找最短边</a:t>
            </a:r>
            <a:endParaRPr lang="en-US" altLang="zh-CN" dirty="0">
              <a:latin typeface="+mn-ea"/>
              <a:cs typeface="CMU Classical Serif" panose="02000603000000000000" pitchFamily="2" charset="0"/>
            </a:endParaRPr>
          </a:p>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二、合并最短的边</a:t>
            </a:r>
            <a:endParaRPr lang="en-US" altLang="zh-CN" dirty="0">
              <a:latin typeface="+mn-ea"/>
              <a:cs typeface="CMU Classical Serif" panose="02000603000000000000" pitchFamily="2" charset="0"/>
            </a:endParaRPr>
          </a:p>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三、重复一二两步直到达到要求为止</a:t>
            </a:r>
            <a:endParaRPr lang="en-US" altLang="zh-CN" dirty="0">
              <a:latin typeface="+mn-ea"/>
              <a:cs typeface="CMU Classical Serif" panose="02000603000000000000" pitchFamily="2" charset="0"/>
            </a:endParaRPr>
          </a:p>
        </p:txBody>
      </p:sp>
      <p:graphicFrame>
        <p:nvGraphicFramePr>
          <p:cNvPr id="6" name="图示 5">
            <a:extLst>
              <a:ext uri="{FF2B5EF4-FFF2-40B4-BE49-F238E27FC236}">
                <a16:creationId xmlns:a16="http://schemas.microsoft.com/office/drawing/2014/main" id="{E1A279FC-B1E6-4C26-8E36-A2F07D7F860A}"/>
              </a:ext>
            </a:extLst>
          </p:cNvPr>
          <p:cNvGraphicFramePr/>
          <p:nvPr>
            <p:extLst>
              <p:ext uri="{D42A27DB-BD31-4B8C-83A1-F6EECF244321}">
                <p14:modId xmlns:p14="http://schemas.microsoft.com/office/powerpoint/2010/main" val="33622343"/>
              </p:ext>
            </p:extLst>
          </p:nvPr>
        </p:nvGraphicFramePr>
        <p:xfrm>
          <a:off x="635000" y="138546"/>
          <a:ext cx="6948055" cy="9963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090979152"/>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4E91845A-6B40-4E12-997E-5F667C4D35C8}"/>
              </a:ext>
            </a:extLst>
          </p:cNvPr>
          <p:cNvSpPr/>
          <p:nvPr/>
        </p:nvSpPr>
        <p:spPr>
          <a:xfrm>
            <a:off x="562353" y="578276"/>
            <a:ext cx="6948055" cy="604800"/>
          </a:xfrm>
          <a:prstGeom prst="rect">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grpSp>
        <p:nvGrpSpPr>
          <p:cNvPr id="5" name="组合 4">
            <a:extLst>
              <a:ext uri="{FF2B5EF4-FFF2-40B4-BE49-F238E27FC236}">
                <a16:creationId xmlns:a16="http://schemas.microsoft.com/office/drawing/2014/main" id="{728B31B6-65C1-4F16-8C6F-93DB888BE0F2}"/>
              </a:ext>
            </a:extLst>
          </p:cNvPr>
          <p:cNvGrpSpPr/>
          <p:nvPr/>
        </p:nvGrpSpPr>
        <p:grpSpPr>
          <a:xfrm>
            <a:off x="909755" y="224036"/>
            <a:ext cx="4863638" cy="708480"/>
            <a:chOff x="347402" y="18650"/>
            <a:chExt cx="4863638" cy="708480"/>
          </a:xfrm>
        </p:grpSpPr>
        <p:sp>
          <p:nvSpPr>
            <p:cNvPr id="6" name="矩形: 圆角 5">
              <a:extLst>
                <a:ext uri="{FF2B5EF4-FFF2-40B4-BE49-F238E27FC236}">
                  <a16:creationId xmlns:a16="http://schemas.microsoft.com/office/drawing/2014/main" id="{C4BB268A-4140-4FDE-98DC-634507776D1F}"/>
                </a:ext>
              </a:extLst>
            </p:cNvPr>
            <p:cNvSpPr/>
            <p:nvPr/>
          </p:nvSpPr>
          <p:spPr>
            <a:xfrm>
              <a:off x="347402" y="18650"/>
              <a:ext cx="4863638" cy="7084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矩形: 圆角 5">
              <a:extLst>
                <a:ext uri="{FF2B5EF4-FFF2-40B4-BE49-F238E27FC236}">
                  <a16:creationId xmlns:a16="http://schemas.microsoft.com/office/drawing/2014/main" id="{45D9C219-BB2D-4D90-BC84-A97D4A748E27}"/>
                </a:ext>
              </a:extLst>
            </p:cNvPr>
            <p:cNvSpPr txBox="1"/>
            <p:nvPr/>
          </p:nvSpPr>
          <p:spPr>
            <a:xfrm>
              <a:off x="381987" y="53235"/>
              <a:ext cx="4794468" cy="6393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3834" tIns="0" rIns="183834" bIns="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最小边长合并</a:t>
              </a:r>
              <a:r>
                <a:rPr lang="en-US" altLang="zh-CN" sz="2400" kern="1200" dirty="0"/>
                <a:t>——</a:t>
              </a:r>
              <a:r>
                <a:rPr lang="zh-CN" altLang="en-US" sz="2400" kern="1200" dirty="0"/>
                <a:t>效果</a:t>
              </a:r>
            </a:p>
          </p:txBody>
        </p:sp>
      </p:grpSp>
      <p:sp>
        <p:nvSpPr>
          <p:cNvPr id="8" name="矩形 7">
            <a:extLst>
              <a:ext uri="{FF2B5EF4-FFF2-40B4-BE49-F238E27FC236}">
                <a16:creationId xmlns:a16="http://schemas.microsoft.com/office/drawing/2014/main" id="{ACBBE799-9BA4-465D-BBA3-A5DFAD723DA7}"/>
              </a:ext>
            </a:extLst>
          </p:cNvPr>
          <p:cNvSpPr/>
          <p:nvPr/>
        </p:nvSpPr>
        <p:spPr>
          <a:xfrm>
            <a:off x="2306069" y="1554529"/>
            <a:ext cx="1454244" cy="562783"/>
          </a:xfrm>
          <a:prstGeom prst="rect">
            <a:avLst/>
          </a:prstGeom>
        </p:spPr>
        <p:txBody>
          <a:bodyPr wrap="none">
            <a:sp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原始图像</a:t>
            </a:r>
            <a:endParaRPr lang="en-US" altLang="zh-CN" dirty="0">
              <a:latin typeface="+mn-ea"/>
              <a:cs typeface="CMU Classical Serif" panose="02000603000000000000" pitchFamily="2" charset="0"/>
            </a:endParaRPr>
          </a:p>
        </p:txBody>
      </p:sp>
      <p:sp>
        <p:nvSpPr>
          <p:cNvPr id="9" name="矩形 8">
            <a:extLst>
              <a:ext uri="{FF2B5EF4-FFF2-40B4-BE49-F238E27FC236}">
                <a16:creationId xmlns:a16="http://schemas.microsoft.com/office/drawing/2014/main" id="{E9E87174-255A-4661-935D-8AFA5965A5FD}"/>
              </a:ext>
            </a:extLst>
          </p:cNvPr>
          <p:cNvSpPr/>
          <p:nvPr/>
        </p:nvSpPr>
        <p:spPr>
          <a:xfrm>
            <a:off x="8165343" y="1537315"/>
            <a:ext cx="1454244" cy="562783"/>
          </a:xfrm>
          <a:prstGeom prst="rect">
            <a:avLst/>
          </a:prstGeom>
        </p:spPr>
        <p:txBody>
          <a:bodyPr wrap="none">
            <a:sp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简化一次</a:t>
            </a:r>
            <a:endParaRPr lang="en-US" altLang="zh-CN" dirty="0">
              <a:latin typeface="+mn-ea"/>
              <a:cs typeface="CMU Classical Serif" panose="02000603000000000000" pitchFamily="2" charset="0"/>
            </a:endParaRPr>
          </a:p>
        </p:txBody>
      </p:sp>
      <p:pic>
        <p:nvPicPr>
          <p:cNvPr id="12" name="图片 11" descr="图片包含 建筑物&#10;&#10;已生成极高可信度的说明">
            <a:extLst>
              <a:ext uri="{FF2B5EF4-FFF2-40B4-BE49-F238E27FC236}">
                <a16:creationId xmlns:a16="http://schemas.microsoft.com/office/drawing/2014/main" id="{6B994C03-643D-4FF6-86FE-F961D86E57B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0150" y="2375272"/>
            <a:ext cx="3562847" cy="3543795"/>
          </a:xfrm>
          <a:prstGeom prst="rect">
            <a:avLst/>
          </a:prstGeom>
        </p:spPr>
      </p:pic>
      <p:pic>
        <p:nvPicPr>
          <p:cNvPr id="3" name="图片 2" descr="图片包含 建筑物&#10;&#10;已生成极高可信度的说明">
            <a:extLst>
              <a:ext uri="{FF2B5EF4-FFF2-40B4-BE49-F238E27FC236}">
                <a16:creationId xmlns:a16="http://schemas.microsoft.com/office/drawing/2014/main" id="{DEED78F8-514E-4E22-8341-06922751269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153485" y="2346693"/>
            <a:ext cx="3620005" cy="3572374"/>
          </a:xfrm>
          <a:prstGeom prst="rect">
            <a:avLst/>
          </a:prstGeom>
        </p:spPr>
      </p:pic>
    </p:spTree>
    <p:extLst>
      <p:ext uri="{BB962C8B-B14F-4D97-AF65-F5344CB8AC3E}">
        <p14:creationId xmlns:p14="http://schemas.microsoft.com/office/powerpoint/2010/main" val="811097987"/>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500" fill="hold"/>
                                        <p:tgtEl>
                                          <p:spTgt spid="12"/>
                                        </p:tgtEl>
                                        <p:attrNameLst>
                                          <p:attrName>ppt_x</p:attrName>
                                        </p:attrNameLst>
                                      </p:cBhvr>
                                      <p:tavLst>
                                        <p:tav tm="0">
                                          <p:val>
                                            <p:strVal val="#ppt_x"/>
                                          </p:val>
                                        </p:tav>
                                        <p:tav tm="100000">
                                          <p:val>
                                            <p:strVal val="#ppt_x"/>
                                          </p:val>
                                        </p:tav>
                                      </p:tavLst>
                                    </p:anim>
                                    <p:anim calcmode="lin" valueType="num">
                                      <p:cBhvr additive="base">
                                        <p:cTn id="12"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additive="base">
                                        <p:cTn id="17" dur="500" fill="hold"/>
                                        <p:tgtEl>
                                          <p:spTgt spid="9"/>
                                        </p:tgtEl>
                                        <p:attrNameLst>
                                          <p:attrName>ppt_x</p:attrName>
                                        </p:attrNameLst>
                                      </p:cBhvr>
                                      <p:tavLst>
                                        <p:tav tm="0">
                                          <p:val>
                                            <p:strVal val="#ppt_x"/>
                                          </p:val>
                                        </p:tav>
                                        <p:tav tm="100000">
                                          <p:val>
                                            <p:strVal val="#ppt_x"/>
                                          </p:val>
                                        </p:tav>
                                      </p:tavLst>
                                    </p:anim>
                                    <p:anim calcmode="lin" valueType="num">
                                      <p:cBhvr additive="base">
                                        <p:cTn id="18" dur="500" fill="hold"/>
                                        <p:tgtEl>
                                          <p:spTgt spid="9"/>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gtEl>
                                        <p:attrNameLst>
                                          <p:attrName>style.visibility</p:attrName>
                                        </p:attrNameLst>
                                      </p:cBhvr>
                                      <p:to>
                                        <p:strVal val="visible"/>
                                      </p:to>
                                    </p:set>
                                    <p:anim calcmode="lin" valueType="num">
                                      <p:cBhvr additive="base">
                                        <p:cTn id="21" dur="500" fill="hold"/>
                                        <p:tgtEl>
                                          <p:spTgt spid="3"/>
                                        </p:tgtEl>
                                        <p:attrNameLst>
                                          <p:attrName>ppt_x</p:attrName>
                                        </p:attrNameLst>
                                      </p:cBhvr>
                                      <p:tavLst>
                                        <p:tav tm="0">
                                          <p:val>
                                            <p:strVal val="#ppt_x"/>
                                          </p:val>
                                        </p:tav>
                                        <p:tav tm="100000">
                                          <p:val>
                                            <p:strVal val="#ppt_x"/>
                                          </p:val>
                                        </p:tav>
                                      </p:tavLst>
                                    </p:anim>
                                    <p:anim calcmode="lin" valueType="num">
                                      <p:cBhvr additive="base">
                                        <p:cTn id="22"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6739AB36-4A86-4709-A338-425896548B97}"/>
              </a:ext>
            </a:extLst>
          </p:cNvPr>
          <p:cNvSpPr/>
          <p:nvPr/>
        </p:nvSpPr>
        <p:spPr>
          <a:xfrm>
            <a:off x="562353" y="578276"/>
            <a:ext cx="6948055" cy="604800"/>
          </a:xfrm>
          <a:prstGeom prst="rect">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grpSp>
        <p:nvGrpSpPr>
          <p:cNvPr id="5" name="组合 4">
            <a:extLst>
              <a:ext uri="{FF2B5EF4-FFF2-40B4-BE49-F238E27FC236}">
                <a16:creationId xmlns:a16="http://schemas.microsoft.com/office/drawing/2014/main" id="{C1BAC8FC-978A-4587-AE58-2A87863A3F35}"/>
              </a:ext>
            </a:extLst>
          </p:cNvPr>
          <p:cNvGrpSpPr/>
          <p:nvPr/>
        </p:nvGrpSpPr>
        <p:grpSpPr>
          <a:xfrm>
            <a:off x="909755" y="224036"/>
            <a:ext cx="4863638" cy="708480"/>
            <a:chOff x="347402" y="18650"/>
            <a:chExt cx="4863638" cy="708480"/>
          </a:xfrm>
        </p:grpSpPr>
        <p:sp>
          <p:nvSpPr>
            <p:cNvPr id="6" name="矩形: 圆角 5">
              <a:extLst>
                <a:ext uri="{FF2B5EF4-FFF2-40B4-BE49-F238E27FC236}">
                  <a16:creationId xmlns:a16="http://schemas.microsoft.com/office/drawing/2014/main" id="{137B4DE3-DDA1-4FFE-92E1-0A9BF116F48D}"/>
                </a:ext>
              </a:extLst>
            </p:cNvPr>
            <p:cNvSpPr/>
            <p:nvPr/>
          </p:nvSpPr>
          <p:spPr>
            <a:xfrm>
              <a:off x="347402" y="18650"/>
              <a:ext cx="4863638" cy="7084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矩形: 圆角 5">
              <a:extLst>
                <a:ext uri="{FF2B5EF4-FFF2-40B4-BE49-F238E27FC236}">
                  <a16:creationId xmlns:a16="http://schemas.microsoft.com/office/drawing/2014/main" id="{56FA2B09-C26B-4E8E-84B2-A098CAA19ECF}"/>
                </a:ext>
              </a:extLst>
            </p:cNvPr>
            <p:cNvSpPr txBox="1"/>
            <p:nvPr/>
          </p:nvSpPr>
          <p:spPr>
            <a:xfrm>
              <a:off x="381987" y="53235"/>
              <a:ext cx="4794468" cy="6393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3834" tIns="0" rIns="183834" bIns="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寻找领域顶点</a:t>
              </a:r>
            </a:p>
          </p:txBody>
        </p:sp>
      </p:grpSp>
      <p:sp>
        <p:nvSpPr>
          <p:cNvPr id="136" name="椭圆 135">
            <a:extLst>
              <a:ext uri="{FF2B5EF4-FFF2-40B4-BE49-F238E27FC236}">
                <a16:creationId xmlns:a16="http://schemas.microsoft.com/office/drawing/2014/main" id="{8E6112CB-FF8D-4F9B-9B47-3EF2741F7569}"/>
              </a:ext>
            </a:extLst>
          </p:cNvPr>
          <p:cNvSpPr/>
          <p:nvPr/>
        </p:nvSpPr>
        <p:spPr>
          <a:xfrm>
            <a:off x="244135" y="3675355"/>
            <a:ext cx="363985" cy="346229"/>
          </a:xfrm>
          <a:prstGeom prst="ellipse">
            <a:avLst/>
          </a:prstGeom>
          <a:ln w="25400">
            <a:solidFill>
              <a:srgbClr val="011C96"/>
            </a:solidFill>
            <a:miter lim="400000"/>
          </a:ln>
        </p:spPr>
        <p:txBody>
          <a:bodyPr lIns="45719" rIns="45719" rtlCol="0" anchor="ctr"/>
          <a:lstStyle/>
          <a:p>
            <a:pPr algn="ctr"/>
            <a:endParaRPr lang="zh-CN" altLang="en-US">
              <a:solidFill>
                <a:srgbClr val="FF0000"/>
              </a:solidFill>
            </a:endParaRPr>
          </a:p>
        </p:txBody>
      </p:sp>
      <p:sp>
        <p:nvSpPr>
          <p:cNvPr id="137" name="椭圆 136">
            <a:extLst>
              <a:ext uri="{FF2B5EF4-FFF2-40B4-BE49-F238E27FC236}">
                <a16:creationId xmlns:a16="http://schemas.microsoft.com/office/drawing/2014/main" id="{67B63E39-A62A-4D0C-B6B4-54A7E72354C9}"/>
              </a:ext>
            </a:extLst>
          </p:cNvPr>
          <p:cNvSpPr/>
          <p:nvPr/>
        </p:nvSpPr>
        <p:spPr>
          <a:xfrm>
            <a:off x="1177770" y="1970956"/>
            <a:ext cx="363985" cy="346229"/>
          </a:xfrm>
          <a:prstGeom prst="ellipse">
            <a:avLst/>
          </a:prstGeom>
          <a:ln w="25400">
            <a:solidFill>
              <a:srgbClr val="011C96"/>
            </a:solidFill>
            <a:miter lim="400000"/>
          </a:ln>
        </p:spPr>
        <p:txBody>
          <a:bodyPr lIns="45719" rIns="45719" rtlCol="0" anchor="ctr"/>
          <a:lstStyle/>
          <a:p>
            <a:pPr algn="ctr"/>
            <a:endParaRPr lang="zh-CN" altLang="en-US">
              <a:solidFill>
                <a:srgbClr val="FF0000"/>
              </a:solidFill>
            </a:endParaRPr>
          </a:p>
        </p:txBody>
      </p:sp>
      <p:sp>
        <p:nvSpPr>
          <p:cNvPr id="138" name="椭圆 137">
            <a:extLst>
              <a:ext uri="{FF2B5EF4-FFF2-40B4-BE49-F238E27FC236}">
                <a16:creationId xmlns:a16="http://schemas.microsoft.com/office/drawing/2014/main" id="{CE12306E-6F68-4F52-9A54-6B4693E20AE0}"/>
              </a:ext>
            </a:extLst>
          </p:cNvPr>
          <p:cNvSpPr/>
          <p:nvPr/>
        </p:nvSpPr>
        <p:spPr>
          <a:xfrm>
            <a:off x="5412420" y="3645759"/>
            <a:ext cx="363985" cy="346229"/>
          </a:xfrm>
          <a:prstGeom prst="ellipse">
            <a:avLst/>
          </a:prstGeom>
          <a:ln w="25400">
            <a:solidFill>
              <a:srgbClr val="011C96"/>
            </a:solidFill>
            <a:miter lim="400000"/>
          </a:ln>
        </p:spPr>
        <p:txBody>
          <a:bodyPr lIns="45719" rIns="45719" rtlCol="0" anchor="ctr"/>
          <a:lstStyle/>
          <a:p>
            <a:pPr algn="ctr"/>
            <a:endParaRPr lang="zh-CN" altLang="en-US"/>
          </a:p>
        </p:txBody>
      </p:sp>
      <p:sp>
        <p:nvSpPr>
          <p:cNvPr id="139" name="椭圆 138">
            <a:extLst>
              <a:ext uri="{FF2B5EF4-FFF2-40B4-BE49-F238E27FC236}">
                <a16:creationId xmlns:a16="http://schemas.microsoft.com/office/drawing/2014/main" id="{DA75A162-B831-41A7-AE7D-8FA338F7D68A}"/>
              </a:ext>
            </a:extLst>
          </p:cNvPr>
          <p:cNvSpPr/>
          <p:nvPr/>
        </p:nvSpPr>
        <p:spPr>
          <a:xfrm>
            <a:off x="1080115" y="5045474"/>
            <a:ext cx="363985" cy="346229"/>
          </a:xfrm>
          <a:prstGeom prst="ellipse">
            <a:avLst/>
          </a:prstGeom>
          <a:ln w="25400">
            <a:solidFill>
              <a:srgbClr val="011C96"/>
            </a:solidFill>
            <a:miter lim="400000"/>
          </a:ln>
        </p:spPr>
        <p:txBody>
          <a:bodyPr lIns="45719" rIns="45719" rtlCol="0" anchor="ctr"/>
          <a:lstStyle/>
          <a:p>
            <a:pPr algn="ctr"/>
            <a:endParaRPr lang="zh-CN" altLang="en-US">
              <a:solidFill>
                <a:srgbClr val="FF0000"/>
              </a:solidFill>
            </a:endParaRPr>
          </a:p>
        </p:txBody>
      </p:sp>
      <p:sp>
        <p:nvSpPr>
          <p:cNvPr id="140" name="椭圆 139">
            <a:extLst>
              <a:ext uri="{FF2B5EF4-FFF2-40B4-BE49-F238E27FC236}">
                <a16:creationId xmlns:a16="http://schemas.microsoft.com/office/drawing/2014/main" id="{EAD60611-CCF7-4275-90A6-561EFC3C5E69}"/>
              </a:ext>
            </a:extLst>
          </p:cNvPr>
          <p:cNvSpPr/>
          <p:nvPr/>
        </p:nvSpPr>
        <p:spPr>
          <a:xfrm>
            <a:off x="4524653" y="1960711"/>
            <a:ext cx="363985" cy="346229"/>
          </a:xfrm>
          <a:prstGeom prst="ellipse">
            <a:avLst/>
          </a:prstGeom>
          <a:ln w="25400">
            <a:solidFill>
              <a:srgbClr val="011C96"/>
            </a:solidFill>
            <a:miter lim="400000"/>
          </a:ln>
        </p:spPr>
        <p:txBody>
          <a:bodyPr lIns="45719" rIns="45719" rtlCol="0" anchor="ctr"/>
          <a:lstStyle/>
          <a:p>
            <a:pPr algn="ctr"/>
            <a:endParaRPr lang="zh-CN" altLang="en-US"/>
          </a:p>
        </p:txBody>
      </p:sp>
      <p:sp>
        <p:nvSpPr>
          <p:cNvPr id="141" name="椭圆 140">
            <a:extLst>
              <a:ext uri="{FF2B5EF4-FFF2-40B4-BE49-F238E27FC236}">
                <a16:creationId xmlns:a16="http://schemas.microsoft.com/office/drawing/2014/main" id="{67B6D9B1-D038-4655-9F9C-5417E6C14E6F}"/>
              </a:ext>
            </a:extLst>
          </p:cNvPr>
          <p:cNvSpPr/>
          <p:nvPr/>
        </p:nvSpPr>
        <p:spPr>
          <a:xfrm>
            <a:off x="2851211" y="1955346"/>
            <a:ext cx="363985" cy="346229"/>
          </a:xfrm>
          <a:prstGeom prst="ellipse">
            <a:avLst/>
          </a:prstGeom>
          <a:ln w="25400">
            <a:solidFill>
              <a:srgbClr val="011C96"/>
            </a:solidFill>
            <a:miter lim="400000"/>
          </a:ln>
        </p:spPr>
        <p:txBody>
          <a:bodyPr lIns="45719" rIns="45719" rtlCol="0" anchor="ctr"/>
          <a:lstStyle/>
          <a:p>
            <a:pPr algn="ctr"/>
            <a:endParaRPr lang="zh-CN" altLang="en-US">
              <a:solidFill>
                <a:srgbClr val="FF0000"/>
              </a:solidFill>
            </a:endParaRPr>
          </a:p>
        </p:txBody>
      </p:sp>
      <p:sp>
        <p:nvSpPr>
          <p:cNvPr id="142" name="椭圆 141">
            <a:extLst>
              <a:ext uri="{FF2B5EF4-FFF2-40B4-BE49-F238E27FC236}">
                <a16:creationId xmlns:a16="http://schemas.microsoft.com/office/drawing/2014/main" id="{51F3EB39-EC4F-400D-B291-B9DC750B5276}"/>
              </a:ext>
            </a:extLst>
          </p:cNvPr>
          <p:cNvSpPr/>
          <p:nvPr/>
        </p:nvSpPr>
        <p:spPr>
          <a:xfrm>
            <a:off x="1976761" y="3676833"/>
            <a:ext cx="363985" cy="346229"/>
          </a:xfrm>
          <a:prstGeom prst="ellipse">
            <a:avLst/>
          </a:prstGeom>
          <a:solidFill>
            <a:schemeClr val="bg2"/>
          </a:solidFill>
          <a:ln w="25400">
            <a:solidFill>
              <a:srgbClr val="011C96"/>
            </a:solidFill>
            <a:miter lim="400000"/>
          </a:ln>
        </p:spPr>
        <p:txBody>
          <a:bodyPr lIns="45719" rIns="45719" rtlCol="0" anchor="ctr"/>
          <a:lstStyle/>
          <a:p>
            <a:pPr algn="ctr"/>
            <a:endParaRPr lang="zh-CN" altLang="en-US"/>
          </a:p>
        </p:txBody>
      </p:sp>
      <p:sp>
        <p:nvSpPr>
          <p:cNvPr id="143" name="椭圆 142">
            <a:extLst>
              <a:ext uri="{FF2B5EF4-FFF2-40B4-BE49-F238E27FC236}">
                <a16:creationId xmlns:a16="http://schemas.microsoft.com/office/drawing/2014/main" id="{C7ACD420-93C1-465A-B21D-73532671EB48}"/>
              </a:ext>
            </a:extLst>
          </p:cNvPr>
          <p:cNvSpPr/>
          <p:nvPr/>
        </p:nvSpPr>
        <p:spPr>
          <a:xfrm>
            <a:off x="3709387" y="3672392"/>
            <a:ext cx="363985" cy="346229"/>
          </a:xfrm>
          <a:prstGeom prst="ellipse">
            <a:avLst/>
          </a:prstGeom>
          <a:ln w="25400">
            <a:solidFill>
              <a:srgbClr val="011C96"/>
            </a:solidFill>
            <a:miter lim="400000"/>
          </a:ln>
        </p:spPr>
        <p:txBody>
          <a:bodyPr lIns="45719" rIns="45719" rtlCol="0" anchor="ctr"/>
          <a:lstStyle/>
          <a:p>
            <a:pPr algn="ctr"/>
            <a:endParaRPr lang="zh-CN" altLang="en-US"/>
          </a:p>
        </p:txBody>
      </p:sp>
      <p:sp>
        <p:nvSpPr>
          <p:cNvPr id="144" name="椭圆 143">
            <a:extLst>
              <a:ext uri="{FF2B5EF4-FFF2-40B4-BE49-F238E27FC236}">
                <a16:creationId xmlns:a16="http://schemas.microsoft.com/office/drawing/2014/main" id="{D9D0C7C0-AD58-47B4-A40C-C07815BA3E6C}"/>
              </a:ext>
            </a:extLst>
          </p:cNvPr>
          <p:cNvSpPr/>
          <p:nvPr/>
        </p:nvSpPr>
        <p:spPr>
          <a:xfrm>
            <a:off x="2802384" y="5061747"/>
            <a:ext cx="363985" cy="346229"/>
          </a:xfrm>
          <a:prstGeom prst="ellipse">
            <a:avLst/>
          </a:prstGeom>
          <a:ln w="25400">
            <a:solidFill>
              <a:srgbClr val="011C96"/>
            </a:solidFill>
            <a:miter lim="400000"/>
          </a:ln>
        </p:spPr>
        <p:txBody>
          <a:bodyPr lIns="45719" rIns="45719" rtlCol="0" anchor="ctr"/>
          <a:lstStyle/>
          <a:p>
            <a:pPr algn="ctr"/>
            <a:endParaRPr lang="zh-CN" altLang="en-US"/>
          </a:p>
        </p:txBody>
      </p:sp>
      <p:sp>
        <p:nvSpPr>
          <p:cNvPr id="145" name="椭圆 144">
            <a:extLst>
              <a:ext uri="{FF2B5EF4-FFF2-40B4-BE49-F238E27FC236}">
                <a16:creationId xmlns:a16="http://schemas.microsoft.com/office/drawing/2014/main" id="{4BF2EF0F-A513-4979-8F78-222DA5F3D948}"/>
              </a:ext>
            </a:extLst>
          </p:cNvPr>
          <p:cNvSpPr/>
          <p:nvPr/>
        </p:nvSpPr>
        <p:spPr>
          <a:xfrm>
            <a:off x="4524653" y="5058790"/>
            <a:ext cx="363985" cy="319595"/>
          </a:xfrm>
          <a:prstGeom prst="ellipse">
            <a:avLst/>
          </a:prstGeom>
          <a:ln w="25400">
            <a:solidFill>
              <a:srgbClr val="011C96"/>
            </a:solidFill>
            <a:miter lim="400000"/>
          </a:ln>
        </p:spPr>
        <p:txBody>
          <a:bodyPr lIns="45719" rIns="45719" rtlCol="0" anchor="ctr"/>
          <a:lstStyle/>
          <a:p>
            <a:pPr algn="ctr"/>
            <a:endParaRPr lang="zh-CN" altLang="en-US"/>
          </a:p>
        </p:txBody>
      </p:sp>
      <p:cxnSp>
        <p:nvCxnSpPr>
          <p:cNvPr id="147" name="直接连接符 146">
            <a:extLst>
              <a:ext uri="{FF2B5EF4-FFF2-40B4-BE49-F238E27FC236}">
                <a16:creationId xmlns:a16="http://schemas.microsoft.com/office/drawing/2014/main" id="{DD432990-7D93-4A1F-9C69-3469F1EB2124}"/>
              </a:ext>
            </a:extLst>
          </p:cNvPr>
          <p:cNvCxnSpPr>
            <a:cxnSpLocks/>
          </p:cNvCxnSpPr>
          <p:nvPr/>
        </p:nvCxnSpPr>
        <p:spPr>
          <a:xfrm>
            <a:off x="1661603" y="2128461"/>
            <a:ext cx="1108230" cy="0"/>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48" name="直接连接符 147">
            <a:extLst>
              <a:ext uri="{FF2B5EF4-FFF2-40B4-BE49-F238E27FC236}">
                <a16:creationId xmlns:a16="http://schemas.microsoft.com/office/drawing/2014/main" id="{EFC3C1CF-FE95-4F04-9AB1-C1E663896DCD}"/>
              </a:ext>
            </a:extLst>
          </p:cNvPr>
          <p:cNvCxnSpPr>
            <a:cxnSpLocks/>
          </p:cNvCxnSpPr>
          <p:nvPr/>
        </p:nvCxnSpPr>
        <p:spPr>
          <a:xfrm>
            <a:off x="3341574" y="2133825"/>
            <a:ext cx="1029939" cy="8763"/>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1" name="直接连接符 150">
            <a:extLst>
              <a:ext uri="{FF2B5EF4-FFF2-40B4-BE49-F238E27FC236}">
                <a16:creationId xmlns:a16="http://schemas.microsoft.com/office/drawing/2014/main" id="{0BF78A82-740D-4D44-8F96-552169D3E30C}"/>
              </a:ext>
            </a:extLst>
          </p:cNvPr>
          <p:cNvCxnSpPr>
            <a:cxnSpLocks/>
          </p:cNvCxnSpPr>
          <p:nvPr/>
        </p:nvCxnSpPr>
        <p:spPr>
          <a:xfrm>
            <a:off x="719091" y="3845506"/>
            <a:ext cx="1185919" cy="2964"/>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54" name="直接连接符 153">
            <a:extLst>
              <a:ext uri="{FF2B5EF4-FFF2-40B4-BE49-F238E27FC236}">
                <a16:creationId xmlns:a16="http://schemas.microsoft.com/office/drawing/2014/main" id="{7D85054C-BAA9-4B2E-BD9E-3612AF232A0B}"/>
              </a:ext>
            </a:extLst>
          </p:cNvPr>
          <p:cNvCxnSpPr>
            <a:cxnSpLocks/>
          </p:cNvCxnSpPr>
          <p:nvPr/>
        </p:nvCxnSpPr>
        <p:spPr>
          <a:xfrm flipV="1">
            <a:off x="2438398" y="3832190"/>
            <a:ext cx="1169645" cy="4672"/>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1" name="直接连接符 160">
            <a:extLst>
              <a:ext uri="{FF2B5EF4-FFF2-40B4-BE49-F238E27FC236}">
                <a16:creationId xmlns:a16="http://schemas.microsoft.com/office/drawing/2014/main" id="{446E1D31-69A0-4B04-AF44-C50A90423D06}"/>
              </a:ext>
            </a:extLst>
          </p:cNvPr>
          <p:cNvCxnSpPr>
            <a:cxnSpLocks/>
          </p:cNvCxnSpPr>
          <p:nvPr/>
        </p:nvCxnSpPr>
        <p:spPr>
          <a:xfrm flipV="1">
            <a:off x="4247254" y="3818873"/>
            <a:ext cx="1079348" cy="13317"/>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4" name="直接连接符 163">
            <a:extLst>
              <a:ext uri="{FF2B5EF4-FFF2-40B4-BE49-F238E27FC236}">
                <a16:creationId xmlns:a16="http://schemas.microsoft.com/office/drawing/2014/main" id="{C7F3D927-6776-4818-8F1B-97AED1301ED2}"/>
              </a:ext>
            </a:extLst>
          </p:cNvPr>
          <p:cNvCxnSpPr>
            <a:cxnSpLocks/>
          </p:cNvCxnSpPr>
          <p:nvPr/>
        </p:nvCxnSpPr>
        <p:spPr>
          <a:xfrm>
            <a:off x="1541755" y="5218587"/>
            <a:ext cx="1148179" cy="15302"/>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67" name="直接连接符 166">
            <a:extLst>
              <a:ext uri="{FF2B5EF4-FFF2-40B4-BE49-F238E27FC236}">
                <a16:creationId xmlns:a16="http://schemas.microsoft.com/office/drawing/2014/main" id="{C5A64CD2-A5F2-496A-875F-ADE265CF5033}"/>
              </a:ext>
            </a:extLst>
          </p:cNvPr>
          <p:cNvCxnSpPr>
            <a:cxnSpLocks/>
          </p:cNvCxnSpPr>
          <p:nvPr/>
        </p:nvCxnSpPr>
        <p:spPr>
          <a:xfrm flipV="1">
            <a:off x="3278819" y="5233889"/>
            <a:ext cx="1092694" cy="1"/>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70" name="直接连接符 169">
            <a:extLst>
              <a:ext uri="{FF2B5EF4-FFF2-40B4-BE49-F238E27FC236}">
                <a16:creationId xmlns:a16="http://schemas.microsoft.com/office/drawing/2014/main" id="{BBAA9ABA-2798-40F9-92EB-6F7C20D252F0}"/>
              </a:ext>
            </a:extLst>
          </p:cNvPr>
          <p:cNvCxnSpPr>
            <a:cxnSpLocks/>
          </p:cNvCxnSpPr>
          <p:nvPr/>
        </p:nvCxnSpPr>
        <p:spPr>
          <a:xfrm flipV="1">
            <a:off x="480134" y="2460837"/>
            <a:ext cx="729828" cy="1134110"/>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74" name="直接连接符 173">
            <a:extLst>
              <a:ext uri="{FF2B5EF4-FFF2-40B4-BE49-F238E27FC236}">
                <a16:creationId xmlns:a16="http://schemas.microsoft.com/office/drawing/2014/main" id="{256D19A1-9AF4-400C-8992-930B6ECD2CF1}"/>
              </a:ext>
            </a:extLst>
          </p:cNvPr>
          <p:cNvCxnSpPr>
            <a:cxnSpLocks/>
          </p:cNvCxnSpPr>
          <p:nvPr/>
        </p:nvCxnSpPr>
        <p:spPr>
          <a:xfrm flipV="1">
            <a:off x="2254188" y="2375243"/>
            <a:ext cx="647333" cy="1191011"/>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77" name="直接连接符 176">
            <a:extLst>
              <a:ext uri="{FF2B5EF4-FFF2-40B4-BE49-F238E27FC236}">
                <a16:creationId xmlns:a16="http://schemas.microsoft.com/office/drawing/2014/main" id="{6D25069C-4314-4EF5-8E73-00315F92E068}"/>
              </a:ext>
            </a:extLst>
          </p:cNvPr>
          <p:cNvCxnSpPr>
            <a:cxnSpLocks/>
          </p:cNvCxnSpPr>
          <p:nvPr/>
        </p:nvCxnSpPr>
        <p:spPr>
          <a:xfrm flipV="1">
            <a:off x="4001618" y="2402717"/>
            <a:ext cx="555588" cy="1118187"/>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0" name="直接连接符 179">
            <a:extLst>
              <a:ext uri="{FF2B5EF4-FFF2-40B4-BE49-F238E27FC236}">
                <a16:creationId xmlns:a16="http://schemas.microsoft.com/office/drawing/2014/main" id="{790C159E-1541-4CF1-A30C-97E8A37EA21C}"/>
              </a:ext>
            </a:extLst>
          </p:cNvPr>
          <p:cNvCxnSpPr>
            <a:cxnSpLocks/>
          </p:cNvCxnSpPr>
          <p:nvPr/>
        </p:nvCxnSpPr>
        <p:spPr>
          <a:xfrm flipV="1">
            <a:off x="1370130" y="4141034"/>
            <a:ext cx="690968" cy="803828"/>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3" name="直接连接符 182">
            <a:extLst>
              <a:ext uri="{FF2B5EF4-FFF2-40B4-BE49-F238E27FC236}">
                <a16:creationId xmlns:a16="http://schemas.microsoft.com/office/drawing/2014/main" id="{D38EF0E7-B427-406A-9FD6-AE2B1139FBB9}"/>
              </a:ext>
            </a:extLst>
          </p:cNvPr>
          <p:cNvCxnSpPr>
            <a:cxnSpLocks/>
          </p:cNvCxnSpPr>
          <p:nvPr/>
        </p:nvCxnSpPr>
        <p:spPr>
          <a:xfrm flipV="1">
            <a:off x="4859042" y="4039876"/>
            <a:ext cx="547441" cy="837382"/>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6" name="直接连接符 185">
            <a:extLst>
              <a:ext uri="{FF2B5EF4-FFF2-40B4-BE49-F238E27FC236}">
                <a16:creationId xmlns:a16="http://schemas.microsoft.com/office/drawing/2014/main" id="{07CE0610-3145-4FF6-9199-2E4295E9A9DF}"/>
              </a:ext>
            </a:extLst>
          </p:cNvPr>
          <p:cNvCxnSpPr>
            <a:cxnSpLocks/>
          </p:cNvCxnSpPr>
          <p:nvPr/>
        </p:nvCxnSpPr>
        <p:spPr>
          <a:xfrm flipV="1">
            <a:off x="3120500" y="4141033"/>
            <a:ext cx="671737" cy="803829"/>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89" name="直接连接符 188">
            <a:extLst>
              <a:ext uri="{FF2B5EF4-FFF2-40B4-BE49-F238E27FC236}">
                <a16:creationId xmlns:a16="http://schemas.microsoft.com/office/drawing/2014/main" id="{33F01586-E6E4-4823-B009-128179D0F5C2}"/>
              </a:ext>
            </a:extLst>
          </p:cNvPr>
          <p:cNvCxnSpPr>
            <a:cxnSpLocks/>
          </p:cNvCxnSpPr>
          <p:nvPr/>
        </p:nvCxnSpPr>
        <p:spPr>
          <a:xfrm>
            <a:off x="527481" y="4157081"/>
            <a:ext cx="552634" cy="787781"/>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92" name="直接连接符 191">
            <a:extLst>
              <a:ext uri="{FF2B5EF4-FFF2-40B4-BE49-F238E27FC236}">
                <a16:creationId xmlns:a16="http://schemas.microsoft.com/office/drawing/2014/main" id="{776A7AEA-C938-4347-B696-DD121E542B97}"/>
              </a:ext>
            </a:extLst>
          </p:cNvPr>
          <p:cNvCxnSpPr>
            <a:cxnSpLocks/>
          </p:cNvCxnSpPr>
          <p:nvPr/>
        </p:nvCxnSpPr>
        <p:spPr>
          <a:xfrm flipH="1" flipV="1">
            <a:off x="1479248" y="2460837"/>
            <a:ext cx="594237" cy="1076058"/>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98" name="直接连接符 197">
            <a:extLst>
              <a:ext uri="{FF2B5EF4-FFF2-40B4-BE49-F238E27FC236}">
                <a16:creationId xmlns:a16="http://schemas.microsoft.com/office/drawing/2014/main" id="{FA29AF7B-B9F2-4EB4-A7A5-3FFE84E8D73F}"/>
              </a:ext>
            </a:extLst>
          </p:cNvPr>
          <p:cNvCxnSpPr>
            <a:cxnSpLocks/>
          </p:cNvCxnSpPr>
          <p:nvPr/>
        </p:nvCxnSpPr>
        <p:spPr>
          <a:xfrm>
            <a:off x="3097559" y="2385488"/>
            <a:ext cx="708021" cy="1151407"/>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02" name="直接连接符 201">
            <a:extLst>
              <a:ext uri="{FF2B5EF4-FFF2-40B4-BE49-F238E27FC236}">
                <a16:creationId xmlns:a16="http://schemas.microsoft.com/office/drawing/2014/main" id="{16A2F560-FA47-4360-9051-D5DEE50AECB8}"/>
              </a:ext>
            </a:extLst>
          </p:cNvPr>
          <p:cNvCxnSpPr>
            <a:cxnSpLocks/>
          </p:cNvCxnSpPr>
          <p:nvPr/>
        </p:nvCxnSpPr>
        <p:spPr>
          <a:xfrm flipH="1" flipV="1">
            <a:off x="4888639" y="2409865"/>
            <a:ext cx="599225" cy="1089414"/>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06" name="直接连接符 205">
            <a:extLst>
              <a:ext uri="{FF2B5EF4-FFF2-40B4-BE49-F238E27FC236}">
                <a16:creationId xmlns:a16="http://schemas.microsoft.com/office/drawing/2014/main" id="{1BD20EB6-9E26-4A41-8C18-5F4C6A3B4E87}"/>
              </a:ext>
            </a:extLst>
          </p:cNvPr>
          <p:cNvCxnSpPr>
            <a:cxnSpLocks/>
          </p:cNvCxnSpPr>
          <p:nvPr/>
        </p:nvCxnSpPr>
        <p:spPr>
          <a:xfrm flipH="1" flipV="1">
            <a:off x="2284539" y="4141033"/>
            <a:ext cx="566672" cy="803829"/>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11" name="直接连接符 210">
            <a:extLst>
              <a:ext uri="{FF2B5EF4-FFF2-40B4-BE49-F238E27FC236}">
                <a16:creationId xmlns:a16="http://schemas.microsoft.com/office/drawing/2014/main" id="{11C93450-F7E6-4496-BEF5-0062E4CD00AB}"/>
              </a:ext>
            </a:extLst>
          </p:cNvPr>
          <p:cNvCxnSpPr>
            <a:cxnSpLocks/>
          </p:cNvCxnSpPr>
          <p:nvPr/>
        </p:nvCxnSpPr>
        <p:spPr>
          <a:xfrm flipH="1" flipV="1">
            <a:off x="4036380" y="4143478"/>
            <a:ext cx="554124" cy="763824"/>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15" name="直接箭头连接符 214">
            <a:extLst>
              <a:ext uri="{FF2B5EF4-FFF2-40B4-BE49-F238E27FC236}">
                <a16:creationId xmlns:a16="http://schemas.microsoft.com/office/drawing/2014/main" id="{36F59038-BB60-44DC-A92E-11FE78568EE7}"/>
              </a:ext>
            </a:extLst>
          </p:cNvPr>
          <p:cNvCxnSpPr>
            <a:cxnSpLocks/>
          </p:cNvCxnSpPr>
          <p:nvPr/>
        </p:nvCxnSpPr>
        <p:spPr>
          <a:xfrm flipV="1">
            <a:off x="2378438" y="3710009"/>
            <a:ext cx="1301356" cy="13086"/>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16" name="矩形 215">
            <a:extLst>
              <a:ext uri="{FF2B5EF4-FFF2-40B4-BE49-F238E27FC236}">
                <a16:creationId xmlns:a16="http://schemas.microsoft.com/office/drawing/2014/main" id="{58FDDDB3-5B61-4518-B4DB-96AFD55712EB}"/>
              </a:ext>
            </a:extLst>
          </p:cNvPr>
          <p:cNvSpPr/>
          <p:nvPr/>
        </p:nvSpPr>
        <p:spPr>
          <a:xfrm>
            <a:off x="6045694" y="2568934"/>
            <a:ext cx="6110796" cy="2308324"/>
          </a:xfrm>
          <a:prstGeom prst="rect">
            <a:avLst/>
          </a:prstGeom>
        </p:spPr>
        <p:txBody>
          <a:bodyPr wrap="square">
            <a:spAutoFit/>
          </a:bodyPr>
          <a:lstStyle/>
          <a:p>
            <a:r>
              <a:rPr lang="zh-CN" altLang="en-US" dirty="0"/>
              <a:t>for (</a:t>
            </a:r>
            <a:endParaRPr lang="en-US" altLang="zh-CN" dirty="0"/>
          </a:p>
          <a:p>
            <a:r>
              <a:rPr lang="zh-CN" altLang="en-US" dirty="0"/>
              <a:t>MyMesh::HalfedgeHandle h = mesh.opposite_halfedge_handle(mesh.prev_halfedge_handle(h0));</a:t>
            </a:r>
            <a:endParaRPr lang="en-US" altLang="zh-CN" dirty="0"/>
          </a:p>
          <a:p>
            <a:r>
              <a:rPr lang="zh-CN" altLang="en-US" dirty="0"/>
              <a:t>h!=mesh.next_halfedge_handle(h1); </a:t>
            </a:r>
          </a:p>
          <a:p>
            <a:r>
              <a:rPr lang="zh-CN" altLang="en-US" dirty="0"/>
              <a:t>h=mesh.opposite_halfedge_handle(mesh.prev_halfedge_handle(h))</a:t>
            </a:r>
            <a:endParaRPr lang="en-US" altLang="zh-CN" dirty="0"/>
          </a:p>
          <a:p>
            <a:r>
              <a:rPr lang="zh-CN" altLang="en-US" dirty="0"/>
              <a:t>)</a:t>
            </a:r>
          </a:p>
        </p:txBody>
      </p:sp>
      <p:sp>
        <p:nvSpPr>
          <p:cNvPr id="217" name="文本框 216">
            <a:extLst>
              <a:ext uri="{FF2B5EF4-FFF2-40B4-BE49-F238E27FC236}">
                <a16:creationId xmlns:a16="http://schemas.microsoft.com/office/drawing/2014/main" id="{BE6343A4-525C-4956-9BF4-2FD955BBE9DC}"/>
              </a:ext>
            </a:extLst>
          </p:cNvPr>
          <p:cNvSpPr txBox="1"/>
          <p:nvPr/>
        </p:nvSpPr>
        <p:spPr>
          <a:xfrm>
            <a:off x="2769833" y="3336238"/>
            <a:ext cx="47791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h0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263" name="直接箭头连接符 262">
            <a:extLst>
              <a:ext uri="{FF2B5EF4-FFF2-40B4-BE49-F238E27FC236}">
                <a16:creationId xmlns:a16="http://schemas.microsoft.com/office/drawing/2014/main" id="{8817B091-9D60-4CEB-AB6B-9CAD0B4F65AB}"/>
              </a:ext>
            </a:extLst>
          </p:cNvPr>
          <p:cNvCxnSpPr>
            <a:cxnSpLocks/>
          </p:cNvCxnSpPr>
          <p:nvPr/>
        </p:nvCxnSpPr>
        <p:spPr>
          <a:xfrm>
            <a:off x="2415419" y="4142049"/>
            <a:ext cx="512709" cy="735209"/>
          </a:xfrm>
          <a:prstGeom prst="straightConnector1">
            <a:avLst/>
          </a:prstGeom>
          <a:noFill/>
          <a:ln w="38100" cap="flat">
            <a:solidFill>
              <a:srgbClr val="FFFF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65" name="直接箭头连接符 264">
            <a:extLst>
              <a:ext uri="{FF2B5EF4-FFF2-40B4-BE49-F238E27FC236}">
                <a16:creationId xmlns:a16="http://schemas.microsoft.com/office/drawing/2014/main" id="{6B3CBDA6-1163-483C-AFD8-BD7F458AE110}"/>
              </a:ext>
            </a:extLst>
          </p:cNvPr>
          <p:cNvCxnSpPr>
            <a:cxnSpLocks/>
          </p:cNvCxnSpPr>
          <p:nvPr/>
        </p:nvCxnSpPr>
        <p:spPr>
          <a:xfrm flipV="1">
            <a:off x="2167051" y="2362780"/>
            <a:ext cx="599075" cy="1086590"/>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67" name="直接箭头连接符 266">
            <a:extLst>
              <a:ext uri="{FF2B5EF4-FFF2-40B4-BE49-F238E27FC236}">
                <a16:creationId xmlns:a16="http://schemas.microsoft.com/office/drawing/2014/main" id="{0A4B2E2E-D24C-453F-9E94-029E144B9348}"/>
              </a:ext>
            </a:extLst>
          </p:cNvPr>
          <p:cNvCxnSpPr>
            <a:cxnSpLocks/>
          </p:cNvCxnSpPr>
          <p:nvPr/>
        </p:nvCxnSpPr>
        <p:spPr>
          <a:xfrm flipH="1" flipV="1">
            <a:off x="1370130" y="2529038"/>
            <a:ext cx="568322" cy="1008708"/>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69" name="直接箭头连接符 268">
            <a:extLst>
              <a:ext uri="{FF2B5EF4-FFF2-40B4-BE49-F238E27FC236}">
                <a16:creationId xmlns:a16="http://schemas.microsoft.com/office/drawing/2014/main" id="{4B6EC0FE-FF26-40D9-97D9-7C049E1B79C3}"/>
              </a:ext>
            </a:extLst>
          </p:cNvPr>
          <p:cNvCxnSpPr>
            <a:cxnSpLocks/>
          </p:cNvCxnSpPr>
          <p:nvPr/>
        </p:nvCxnSpPr>
        <p:spPr>
          <a:xfrm flipH="1">
            <a:off x="719092" y="3963853"/>
            <a:ext cx="1160017" cy="0"/>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74" name="直接箭头连接符 273">
            <a:extLst>
              <a:ext uri="{FF2B5EF4-FFF2-40B4-BE49-F238E27FC236}">
                <a16:creationId xmlns:a16="http://schemas.microsoft.com/office/drawing/2014/main" id="{F9F16B2B-90E2-4A17-81AD-F5FC32B86BD5}"/>
              </a:ext>
            </a:extLst>
          </p:cNvPr>
          <p:cNvCxnSpPr>
            <a:cxnSpLocks/>
          </p:cNvCxnSpPr>
          <p:nvPr/>
        </p:nvCxnSpPr>
        <p:spPr>
          <a:xfrm flipH="1">
            <a:off x="1472036" y="4218395"/>
            <a:ext cx="671348" cy="804858"/>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76" name="直接箭头连接符 275">
            <a:extLst>
              <a:ext uri="{FF2B5EF4-FFF2-40B4-BE49-F238E27FC236}">
                <a16:creationId xmlns:a16="http://schemas.microsoft.com/office/drawing/2014/main" id="{7A5FB634-C521-4D10-9A34-42DDF3F94DCF}"/>
              </a:ext>
            </a:extLst>
          </p:cNvPr>
          <p:cNvCxnSpPr>
            <a:cxnSpLocks/>
          </p:cNvCxnSpPr>
          <p:nvPr/>
        </p:nvCxnSpPr>
        <p:spPr>
          <a:xfrm flipH="1">
            <a:off x="2438399" y="3991988"/>
            <a:ext cx="1094914" cy="0"/>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282" name="文本框 281">
            <a:extLst>
              <a:ext uri="{FF2B5EF4-FFF2-40B4-BE49-F238E27FC236}">
                <a16:creationId xmlns:a16="http://schemas.microsoft.com/office/drawing/2014/main" id="{9FFA100D-1985-4267-8D87-99F6ADB9A772}"/>
              </a:ext>
            </a:extLst>
          </p:cNvPr>
          <p:cNvSpPr txBox="1"/>
          <p:nvPr/>
        </p:nvSpPr>
        <p:spPr>
          <a:xfrm>
            <a:off x="2800902" y="3985727"/>
            <a:ext cx="47791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h1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Tree>
    <p:extLst>
      <p:ext uri="{BB962C8B-B14F-4D97-AF65-F5344CB8AC3E}">
        <p14:creationId xmlns:p14="http://schemas.microsoft.com/office/powerpoint/2010/main" val="161779016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142"/>
                                        </p:tgtEl>
                                        <p:attrNameLst>
                                          <p:attrName>style.color</p:attrName>
                                        </p:attrNameLst>
                                      </p:cBhvr>
                                      <p:to>
                                        <a:srgbClr val="7030A0"/>
                                      </p:to>
                                    </p:animClr>
                                    <p:animClr clrSpc="rgb" dir="cw">
                                      <p:cBhvr>
                                        <p:cTn id="7" dur="500" fill="hold"/>
                                        <p:tgtEl>
                                          <p:spTgt spid="142"/>
                                        </p:tgtEl>
                                        <p:attrNameLst>
                                          <p:attrName>fillcolor</p:attrName>
                                        </p:attrNameLst>
                                      </p:cBhvr>
                                      <p:to>
                                        <a:srgbClr val="7030A0"/>
                                      </p:to>
                                    </p:animClr>
                                    <p:set>
                                      <p:cBhvr>
                                        <p:cTn id="8" dur="500" fill="hold"/>
                                        <p:tgtEl>
                                          <p:spTgt spid="142"/>
                                        </p:tgtEl>
                                        <p:attrNameLst>
                                          <p:attrName>fill.type</p:attrName>
                                        </p:attrNameLst>
                                      </p:cBhvr>
                                      <p:to>
                                        <p:strVal val="solid"/>
                                      </p:to>
                                    </p:set>
                                    <p:set>
                                      <p:cBhvr>
                                        <p:cTn id="9" dur="500" fill="hold"/>
                                        <p:tgtEl>
                                          <p:spTgt spid="142"/>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276"/>
                                        </p:tgtEl>
                                        <p:attrNameLst>
                                          <p:attrName>style.visibility</p:attrName>
                                        </p:attrNameLst>
                                      </p:cBhvr>
                                      <p:to>
                                        <p:strVal val="visible"/>
                                      </p:to>
                                    </p:set>
                                    <p:animEffect transition="in" filter="fade">
                                      <p:cBhvr>
                                        <p:cTn id="14" dur="500"/>
                                        <p:tgtEl>
                                          <p:spTgt spid="276"/>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282"/>
                                        </p:tgtEl>
                                        <p:attrNameLst>
                                          <p:attrName>style.visibility</p:attrName>
                                        </p:attrNameLst>
                                      </p:cBhvr>
                                      <p:to>
                                        <p:strVal val="visible"/>
                                      </p:to>
                                    </p:set>
                                    <p:animEffect transition="in" filter="fade">
                                      <p:cBhvr>
                                        <p:cTn id="17" dur="500"/>
                                        <p:tgtEl>
                                          <p:spTgt spid="282"/>
                                        </p:tgtEl>
                                      </p:cBhvr>
                                    </p:animEffect>
                                  </p:childTnLst>
                                </p:cTn>
                              </p:par>
                              <p:par>
                                <p:cTn id="18" presetID="10" presetClass="entr" presetSubtype="0" fill="hold" nodeType="withEffect">
                                  <p:stCondLst>
                                    <p:cond delay="0"/>
                                  </p:stCondLst>
                                  <p:childTnLst>
                                    <p:set>
                                      <p:cBhvr>
                                        <p:cTn id="19" dur="1" fill="hold">
                                          <p:stCondLst>
                                            <p:cond delay="0"/>
                                          </p:stCondLst>
                                        </p:cTn>
                                        <p:tgtEl>
                                          <p:spTgt spid="215"/>
                                        </p:tgtEl>
                                        <p:attrNameLst>
                                          <p:attrName>style.visibility</p:attrName>
                                        </p:attrNameLst>
                                      </p:cBhvr>
                                      <p:to>
                                        <p:strVal val="visible"/>
                                      </p:to>
                                    </p:set>
                                    <p:animEffect transition="in" filter="fade">
                                      <p:cBhvr>
                                        <p:cTn id="20" dur="500"/>
                                        <p:tgtEl>
                                          <p:spTgt spid="215"/>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17"/>
                                        </p:tgtEl>
                                        <p:attrNameLst>
                                          <p:attrName>style.visibility</p:attrName>
                                        </p:attrNameLst>
                                      </p:cBhvr>
                                      <p:to>
                                        <p:strVal val="visible"/>
                                      </p:to>
                                    </p:set>
                                    <p:animEffect transition="in" filter="fade">
                                      <p:cBhvr>
                                        <p:cTn id="23" dur="500"/>
                                        <p:tgtEl>
                                          <p:spTgt spid="217"/>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263"/>
                                        </p:tgtEl>
                                        <p:attrNameLst>
                                          <p:attrName>style.visibility</p:attrName>
                                        </p:attrNameLst>
                                      </p:cBhvr>
                                      <p:to>
                                        <p:strVal val="visible"/>
                                      </p:to>
                                    </p:set>
                                    <p:animEffect transition="in" filter="fade">
                                      <p:cBhvr>
                                        <p:cTn id="28" dur="500"/>
                                        <p:tgtEl>
                                          <p:spTgt spid="263"/>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265"/>
                                        </p:tgtEl>
                                        <p:attrNameLst>
                                          <p:attrName>style.visibility</p:attrName>
                                        </p:attrNameLst>
                                      </p:cBhvr>
                                      <p:to>
                                        <p:strVal val="visible"/>
                                      </p:to>
                                    </p:set>
                                    <p:animEffect transition="in" filter="fade">
                                      <p:cBhvr>
                                        <p:cTn id="33" dur="500"/>
                                        <p:tgtEl>
                                          <p:spTgt spid="265"/>
                                        </p:tgtEl>
                                      </p:cBhvr>
                                    </p:animEffect>
                                  </p:childTnLst>
                                </p:cTn>
                              </p:par>
                            </p:childTnLst>
                          </p:cTn>
                        </p:par>
                      </p:childTnLst>
                    </p:cTn>
                  </p:par>
                  <p:par>
                    <p:cTn id="34" fill="hold">
                      <p:stCondLst>
                        <p:cond delay="indefinite"/>
                      </p:stCondLst>
                      <p:childTnLst>
                        <p:par>
                          <p:cTn id="35" fill="hold">
                            <p:stCondLst>
                              <p:cond delay="0"/>
                            </p:stCondLst>
                            <p:childTnLst>
                              <p:par>
                                <p:cTn id="36" presetID="19" presetClass="emph" presetSubtype="0" fill="hold" grpId="0" nodeType="clickEffect">
                                  <p:stCondLst>
                                    <p:cond delay="0"/>
                                  </p:stCondLst>
                                  <p:childTnLst>
                                    <p:animClr clrSpc="rgb" dir="cw">
                                      <p:cBhvr override="childStyle">
                                        <p:cTn id="37" dur="500" fill="hold"/>
                                        <p:tgtEl>
                                          <p:spTgt spid="141"/>
                                        </p:tgtEl>
                                        <p:attrNameLst>
                                          <p:attrName>style.color</p:attrName>
                                        </p:attrNameLst>
                                      </p:cBhvr>
                                      <p:to>
                                        <a:srgbClr val="FF0000"/>
                                      </p:to>
                                    </p:animClr>
                                    <p:animClr clrSpc="rgb" dir="cw">
                                      <p:cBhvr>
                                        <p:cTn id="38" dur="500" fill="hold"/>
                                        <p:tgtEl>
                                          <p:spTgt spid="141"/>
                                        </p:tgtEl>
                                        <p:attrNameLst>
                                          <p:attrName>fillcolor</p:attrName>
                                        </p:attrNameLst>
                                      </p:cBhvr>
                                      <p:to>
                                        <a:srgbClr val="FF0000"/>
                                      </p:to>
                                    </p:animClr>
                                    <p:set>
                                      <p:cBhvr>
                                        <p:cTn id="39" dur="500" fill="hold"/>
                                        <p:tgtEl>
                                          <p:spTgt spid="141"/>
                                        </p:tgtEl>
                                        <p:attrNameLst>
                                          <p:attrName>fill.type</p:attrName>
                                        </p:attrNameLst>
                                      </p:cBhvr>
                                      <p:to>
                                        <p:strVal val="solid"/>
                                      </p:to>
                                    </p:set>
                                    <p:set>
                                      <p:cBhvr>
                                        <p:cTn id="40" dur="500" fill="hold"/>
                                        <p:tgtEl>
                                          <p:spTgt spid="141"/>
                                        </p:tgtEl>
                                        <p:attrNameLst>
                                          <p:attrName>fill.on</p:attrName>
                                        </p:attrNameLst>
                                      </p:cBhvr>
                                      <p:to>
                                        <p:strVal val="true"/>
                                      </p:to>
                                    </p:se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267"/>
                                        </p:tgtEl>
                                        <p:attrNameLst>
                                          <p:attrName>style.visibility</p:attrName>
                                        </p:attrNameLst>
                                      </p:cBhvr>
                                      <p:to>
                                        <p:strVal val="visible"/>
                                      </p:to>
                                    </p:set>
                                    <p:animEffect transition="in" filter="fade">
                                      <p:cBhvr>
                                        <p:cTn id="45" dur="500"/>
                                        <p:tgtEl>
                                          <p:spTgt spid="267"/>
                                        </p:tgtEl>
                                      </p:cBhvr>
                                    </p:animEffect>
                                  </p:childTnLst>
                                </p:cTn>
                              </p:par>
                            </p:childTnLst>
                          </p:cTn>
                        </p:par>
                      </p:childTnLst>
                    </p:cTn>
                  </p:par>
                  <p:par>
                    <p:cTn id="46" fill="hold">
                      <p:stCondLst>
                        <p:cond delay="indefinite"/>
                      </p:stCondLst>
                      <p:childTnLst>
                        <p:par>
                          <p:cTn id="47" fill="hold">
                            <p:stCondLst>
                              <p:cond delay="0"/>
                            </p:stCondLst>
                            <p:childTnLst>
                              <p:par>
                                <p:cTn id="48" presetID="19" presetClass="emph" presetSubtype="0" fill="hold" grpId="0" nodeType="clickEffect">
                                  <p:stCondLst>
                                    <p:cond delay="0"/>
                                  </p:stCondLst>
                                  <p:childTnLst>
                                    <p:animClr clrSpc="rgb" dir="cw">
                                      <p:cBhvr override="childStyle">
                                        <p:cTn id="49" dur="500" fill="hold"/>
                                        <p:tgtEl>
                                          <p:spTgt spid="137"/>
                                        </p:tgtEl>
                                        <p:attrNameLst>
                                          <p:attrName>style.color</p:attrName>
                                        </p:attrNameLst>
                                      </p:cBhvr>
                                      <p:to>
                                        <a:srgbClr val="FF0000"/>
                                      </p:to>
                                    </p:animClr>
                                    <p:animClr clrSpc="rgb" dir="cw">
                                      <p:cBhvr>
                                        <p:cTn id="50" dur="500" fill="hold"/>
                                        <p:tgtEl>
                                          <p:spTgt spid="137"/>
                                        </p:tgtEl>
                                        <p:attrNameLst>
                                          <p:attrName>fillcolor</p:attrName>
                                        </p:attrNameLst>
                                      </p:cBhvr>
                                      <p:to>
                                        <a:srgbClr val="FF0000"/>
                                      </p:to>
                                    </p:animClr>
                                    <p:set>
                                      <p:cBhvr>
                                        <p:cTn id="51" dur="500" fill="hold"/>
                                        <p:tgtEl>
                                          <p:spTgt spid="137"/>
                                        </p:tgtEl>
                                        <p:attrNameLst>
                                          <p:attrName>fill.type</p:attrName>
                                        </p:attrNameLst>
                                      </p:cBhvr>
                                      <p:to>
                                        <p:strVal val="solid"/>
                                      </p:to>
                                    </p:set>
                                    <p:set>
                                      <p:cBhvr>
                                        <p:cTn id="52" dur="500" fill="hold"/>
                                        <p:tgtEl>
                                          <p:spTgt spid="137"/>
                                        </p:tgtEl>
                                        <p:attrNameLst>
                                          <p:attrName>fill.on</p:attrName>
                                        </p:attrNameLst>
                                      </p:cBhvr>
                                      <p:to>
                                        <p:strVal val="true"/>
                                      </p:to>
                                    </p:se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269"/>
                                        </p:tgtEl>
                                        <p:attrNameLst>
                                          <p:attrName>style.visibility</p:attrName>
                                        </p:attrNameLst>
                                      </p:cBhvr>
                                      <p:to>
                                        <p:strVal val="visible"/>
                                      </p:to>
                                    </p:set>
                                    <p:animEffect transition="in" filter="fade">
                                      <p:cBhvr>
                                        <p:cTn id="57" dur="500"/>
                                        <p:tgtEl>
                                          <p:spTgt spid="269"/>
                                        </p:tgtEl>
                                      </p:cBhvr>
                                    </p:animEffect>
                                  </p:childTnLst>
                                </p:cTn>
                              </p:par>
                            </p:childTnLst>
                          </p:cTn>
                        </p:par>
                      </p:childTnLst>
                    </p:cTn>
                  </p:par>
                  <p:par>
                    <p:cTn id="58" fill="hold">
                      <p:stCondLst>
                        <p:cond delay="indefinite"/>
                      </p:stCondLst>
                      <p:childTnLst>
                        <p:par>
                          <p:cTn id="59" fill="hold">
                            <p:stCondLst>
                              <p:cond delay="0"/>
                            </p:stCondLst>
                            <p:childTnLst>
                              <p:par>
                                <p:cTn id="60" presetID="19" presetClass="emph" presetSubtype="0" fill="hold" grpId="0" nodeType="clickEffect">
                                  <p:stCondLst>
                                    <p:cond delay="0"/>
                                  </p:stCondLst>
                                  <p:childTnLst>
                                    <p:animClr clrSpc="rgb" dir="cw">
                                      <p:cBhvr override="childStyle">
                                        <p:cTn id="61" dur="500" fill="hold"/>
                                        <p:tgtEl>
                                          <p:spTgt spid="136"/>
                                        </p:tgtEl>
                                        <p:attrNameLst>
                                          <p:attrName>style.color</p:attrName>
                                        </p:attrNameLst>
                                      </p:cBhvr>
                                      <p:to>
                                        <a:srgbClr val="FF0000"/>
                                      </p:to>
                                    </p:animClr>
                                    <p:animClr clrSpc="rgb" dir="cw">
                                      <p:cBhvr>
                                        <p:cTn id="62" dur="500" fill="hold"/>
                                        <p:tgtEl>
                                          <p:spTgt spid="136"/>
                                        </p:tgtEl>
                                        <p:attrNameLst>
                                          <p:attrName>fillcolor</p:attrName>
                                        </p:attrNameLst>
                                      </p:cBhvr>
                                      <p:to>
                                        <a:srgbClr val="FF0000"/>
                                      </p:to>
                                    </p:animClr>
                                    <p:set>
                                      <p:cBhvr>
                                        <p:cTn id="63" dur="500" fill="hold"/>
                                        <p:tgtEl>
                                          <p:spTgt spid="136"/>
                                        </p:tgtEl>
                                        <p:attrNameLst>
                                          <p:attrName>fill.type</p:attrName>
                                        </p:attrNameLst>
                                      </p:cBhvr>
                                      <p:to>
                                        <p:strVal val="solid"/>
                                      </p:to>
                                    </p:set>
                                    <p:set>
                                      <p:cBhvr>
                                        <p:cTn id="64" dur="500" fill="hold"/>
                                        <p:tgtEl>
                                          <p:spTgt spid="136"/>
                                        </p:tgtEl>
                                        <p:attrNameLst>
                                          <p:attrName>fill.on</p:attrName>
                                        </p:attrNameLst>
                                      </p:cBhvr>
                                      <p:to>
                                        <p:strVal val="true"/>
                                      </p:to>
                                    </p:se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274"/>
                                        </p:tgtEl>
                                        <p:attrNameLst>
                                          <p:attrName>style.visibility</p:attrName>
                                        </p:attrNameLst>
                                      </p:cBhvr>
                                      <p:to>
                                        <p:strVal val="visible"/>
                                      </p:to>
                                    </p:set>
                                    <p:animEffect transition="in" filter="fade">
                                      <p:cBhvr>
                                        <p:cTn id="69" dur="500"/>
                                        <p:tgtEl>
                                          <p:spTgt spid="274"/>
                                        </p:tgtEl>
                                      </p:cBhvr>
                                    </p:animEffect>
                                  </p:childTnLst>
                                </p:cTn>
                              </p:par>
                            </p:childTnLst>
                          </p:cTn>
                        </p:par>
                      </p:childTnLst>
                    </p:cTn>
                  </p:par>
                  <p:par>
                    <p:cTn id="70" fill="hold">
                      <p:stCondLst>
                        <p:cond delay="indefinite"/>
                      </p:stCondLst>
                      <p:childTnLst>
                        <p:par>
                          <p:cTn id="71" fill="hold">
                            <p:stCondLst>
                              <p:cond delay="0"/>
                            </p:stCondLst>
                            <p:childTnLst>
                              <p:par>
                                <p:cTn id="72" presetID="19" presetClass="emph" presetSubtype="0" fill="hold" grpId="0" nodeType="clickEffect">
                                  <p:stCondLst>
                                    <p:cond delay="0"/>
                                  </p:stCondLst>
                                  <p:childTnLst>
                                    <p:animClr clrSpc="rgb" dir="cw">
                                      <p:cBhvr override="childStyle">
                                        <p:cTn id="73" dur="500" fill="hold"/>
                                        <p:tgtEl>
                                          <p:spTgt spid="139"/>
                                        </p:tgtEl>
                                        <p:attrNameLst>
                                          <p:attrName>style.color</p:attrName>
                                        </p:attrNameLst>
                                      </p:cBhvr>
                                      <p:to>
                                        <a:srgbClr val="FF0000"/>
                                      </p:to>
                                    </p:animClr>
                                    <p:animClr clrSpc="rgb" dir="cw">
                                      <p:cBhvr>
                                        <p:cTn id="74" dur="500" fill="hold"/>
                                        <p:tgtEl>
                                          <p:spTgt spid="139"/>
                                        </p:tgtEl>
                                        <p:attrNameLst>
                                          <p:attrName>fillcolor</p:attrName>
                                        </p:attrNameLst>
                                      </p:cBhvr>
                                      <p:to>
                                        <a:srgbClr val="FF0000"/>
                                      </p:to>
                                    </p:animClr>
                                    <p:set>
                                      <p:cBhvr>
                                        <p:cTn id="75" dur="500" fill="hold"/>
                                        <p:tgtEl>
                                          <p:spTgt spid="139"/>
                                        </p:tgtEl>
                                        <p:attrNameLst>
                                          <p:attrName>fill.type</p:attrName>
                                        </p:attrNameLst>
                                      </p:cBhvr>
                                      <p:to>
                                        <p:strVal val="solid"/>
                                      </p:to>
                                    </p:set>
                                    <p:set>
                                      <p:cBhvr>
                                        <p:cTn id="76" dur="500" fill="hold"/>
                                        <p:tgtEl>
                                          <p:spTgt spid="139"/>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6" grpId="0" animBg="1"/>
      <p:bldP spid="137" grpId="0" animBg="1"/>
      <p:bldP spid="139" grpId="0" animBg="1"/>
      <p:bldP spid="141" grpId="0" animBg="1"/>
      <p:bldP spid="142" grpId="0" animBg="1"/>
      <p:bldP spid="217" grpId="0"/>
      <p:bldP spid="28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id="{123C1C59-9FCC-42F2-A264-A4EE567883A2}"/>
              </a:ext>
            </a:extLst>
          </p:cNvPr>
          <p:cNvSpPr/>
          <p:nvPr/>
        </p:nvSpPr>
        <p:spPr>
          <a:xfrm>
            <a:off x="562353" y="578276"/>
            <a:ext cx="6948055" cy="604800"/>
          </a:xfrm>
          <a:prstGeom prst="rect">
            <a:avLst/>
          </a:prstGeom>
        </p:spPr>
        <p:style>
          <a:lnRef idx="2">
            <a:schemeClr val="accent1">
              <a:hueOff val="0"/>
              <a:satOff val="0"/>
              <a:lumOff val="0"/>
              <a:alphaOff val="0"/>
            </a:schemeClr>
          </a:lnRef>
          <a:fillRef idx="1">
            <a:schemeClr val="lt1">
              <a:alpha val="90000"/>
              <a:hueOff val="0"/>
              <a:satOff val="0"/>
              <a:lumOff val="0"/>
              <a:alphaOff val="0"/>
            </a:schemeClr>
          </a:fillRef>
          <a:effectRef idx="0">
            <a:schemeClr val="lt1">
              <a:alpha val="90000"/>
              <a:hueOff val="0"/>
              <a:satOff val="0"/>
              <a:lumOff val="0"/>
              <a:alphaOff val="0"/>
            </a:schemeClr>
          </a:effectRef>
          <a:fontRef idx="minor">
            <a:schemeClr val="dk1">
              <a:hueOff val="0"/>
              <a:satOff val="0"/>
              <a:lumOff val="0"/>
              <a:alphaOff val="0"/>
            </a:schemeClr>
          </a:fontRef>
        </p:style>
      </p:sp>
      <p:grpSp>
        <p:nvGrpSpPr>
          <p:cNvPr id="5" name="组合 4">
            <a:extLst>
              <a:ext uri="{FF2B5EF4-FFF2-40B4-BE49-F238E27FC236}">
                <a16:creationId xmlns:a16="http://schemas.microsoft.com/office/drawing/2014/main" id="{DCBC44CD-75ED-4660-8C69-AD5D74858665}"/>
              </a:ext>
            </a:extLst>
          </p:cNvPr>
          <p:cNvGrpSpPr/>
          <p:nvPr/>
        </p:nvGrpSpPr>
        <p:grpSpPr>
          <a:xfrm>
            <a:off x="909755" y="224036"/>
            <a:ext cx="4863638" cy="708480"/>
            <a:chOff x="347402" y="18650"/>
            <a:chExt cx="4863638" cy="708480"/>
          </a:xfrm>
        </p:grpSpPr>
        <p:sp>
          <p:nvSpPr>
            <p:cNvPr id="6" name="矩形: 圆角 5">
              <a:extLst>
                <a:ext uri="{FF2B5EF4-FFF2-40B4-BE49-F238E27FC236}">
                  <a16:creationId xmlns:a16="http://schemas.microsoft.com/office/drawing/2014/main" id="{441FDFBA-E89D-4554-8933-0C43DD7252E0}"/>
                </a:ext>
              </a:extLst>
            </p:cNvPr>
            <p:cNvSpPr/>
            <p:nvPr/>
          </p:nvSpPr>
          <p:spPr>
            <a:xfrm>
              <a:off x="347402" y="18650"/>
              <a:ext cx="4863638" cy="708480"/>
            </a:xfrm>
            <a:prstGeom prst="roundRect">
              <a:avLst/>
            </a:pr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7" name="矩形: 圆角 5">
              <a:extLst>
                <a:ext uri="{FF2B5EF4-FFF2-40B4-BE49-F238E27FC236}">
                  <a16:creationId xmlns:a16="http://schemas.microsoft.com/office/drawing/2014/main" id="{CCF49C43-A537-4736-B70F-5A31689C6FDD}"/>
                </a:ext>
              </a:extLst>
            </p:cNvPr>
            <p:cNvSpPr txBox="1"/>
            <p:nvPr/>
          </p:nvSpPr>
          <p:spPr>
            <a:xfrm>
              <a:off x="381987" y="53235"/>
              <a:ext cx="4794468" cy="639310"/>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183834" tIns="0" rIns="183834" bIns="0" numCol="1" spcCol="1270" anchor="ctr" anchorCtr="0">
              <a:noAutofit/>
            </a:bodyPr>
            <a:lstStyle/>
            <a:p>
              <a:pPr marL="0" lvl="0" indent="0" algn="ctr" defTabSz="1066800">
                <a:lnSpc>
                  <a:spcPct val="90000"/>
                </a:lnSpc>
                <a:spcBef>
                  <a:spcPct val="0"/>
                </a:spcBef>
                <a:spcAft>
                  <a:spcPct val="35000"/>
                </a:spcAft>
                <a:buNone/>
              </a:pPr>
              <a:r>
                <a:rPr lang="zh-CN" altLang="en-US" sz="2400" kern="1200" dirty="0"/>
                <a:t>寻找领域顶点</a:t>
              </a:r>
            </a:p>
          </p:txBody>
        </p:sp>
      </p:grpSp>
      <p:sp>
        <p:nvSpPr>
          <p:cNvPr id="8" name="椭圆 7">
            <a:extLst>
              <a:ext uri="{FF2B5EF4-FFF2-40B4-BE49-F238E27FC236}">
                <a16:creationId xmlns:a16="http://schemas.microsoft.com/office/drawing/2014/main" id="{C65BCB82-909C-4BB5-9B72-33CA0B872178}"/>
              </a:ext>
            </a:extLst>
          </p:cNvPr>
          <p:cNvSpPr/>
          <p:nvPr/>
        </p:nvSpPr>
        <p:spPr>
          <a:xfrm>
            <a:off x="244135" y="3675355"/>
            <a:ext cx="363985" cy="34622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solidFill>
                <a:srgbClr val="FF0000"/>
              </a:solidFill>
            </a:endParaRPr>
          </a:p>
        </p:txBody>
      </p:sp>
      <p:sp>
        <p:nvSpPr>
          <p:cNvPr id="9" name="椭圆 8">
            <a:extLst>
              <a:ext uri="{FF2B5EF4-FFF2-40B4-BE49-F238E27FC236}">
                <a16:creationId xmlns:a16="http://schemas.microsoft.com/office/drawing/2014/main" id="{2B545841-DA17-4891-8472-2404A883CCE0}"/>
              </a:ext>
            </a:extLst>
          </p:cNvPr>
          <p:cNvSpPr/>
          <p:nvPr/>
        </p:nvSpPr>
        <p:spPr>
          <a:xfrm>
            <a:off x="1177770" y="1970956"/>
            <a:ext cx="363985" cy="34622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solidFill>
                <a:srgbClr val="FF0000"/>
              </a:solidFill>
            </a:endParaRPr>
          </a:p>
        </p:txBody>
      </p:sp>
      <p:sp>
        <p:nvSpPr>
          <p:cNvPr id="10" name="椭圆 9">
            <a:extLst>
              <a:ext uri="{FF2B5EF4-FFF2-40B4-BE49-F238E27FC236}">
                <a16:creationId xmlns:a16="http://schemas.microsoft.com/office/drawing/2014/main" id="{4A96B420-E6AB-4EC9-900E-33BE930E9E59}"/>
              </a:ext>
            </a:extLst>
          </p:cNvPr>
          <p:cNvSpPr/>
          <p:nvPr/>
        </p:nvSpPr>
        <p:spPr>
          <a:xfrm>
            <a:off x="5412420" y="3645759"/>
            <a:ext cx="363985" cy="346229"/>
          </a:xfrm>
          <a:prstGeom prst="ellipse">
            <a:avLst/>
          </a:prstGeom>
          <a:ln w="25400">
            <a:solidFill>
              <a:srgbClr val="011C96"/>
            </a:solidFill>
            <a:miter lim="400000"/>
          </a:ln>
        </p:spPr>
        <p:txBody>
          <a:bodyPr lIns="45719" rIns="45719" rtlCol="0" anchor="ctr"/>
          <a:lstStyle/>
          <a:p>
            <a:pPr algn="ctr"/>
            <a:endParaRPr lang="zh-CN" altLang="en-US"/>
          </a:p>
        </p:txBody>
      </p:sp>
      <p:sp>
        <p:nvSpPr>
          <p:cNvPr id="11" name="椭圆 10">
            <a:extLst>
              <a:ext uri="{FF2B5EF4-FFF2-40B4-BE49-F238E27FC236}">
                <a16:creationId xmlns:a16="http://schemas.microsoft.com/office/drawing/2014/main" id="{DCDF5CA2-AA21-48D1-BB51-399CF2649703}"/>
              </a:ext>
            </a:extLst>
          </p:cNvPr>
          <p:cNvSpPr/>
          <p:nvPr/>
        </p:nvSpPr>
        <p:spPr>
          <a:xfrm>
            <a:off x="1080115" y="5045474"/>
            <a:ext cx="363985" cy="34622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solidFill>
                <a:srgbClr val="FF0000"/>
              </a:solidFill>
            </a:endParaRPr>
          </a:p>
        </p:txBody>
      </p:sp>
      <p:sp>
        <p:nvSpPr>
          <p:cNvPr id="12" name="椭圆 11">
            <a:extLst>
              <a:ext uri="{FF2B5EF4-FFF2-40B4-BE49-F238E27FC236}">
                <a16:creationId xmlns:a16="http://schemas.microsoft.com/office/drawing/2014/main" id="{8F7C7591-2E6D-47E5-BF14-2257A3D7FED7}"/>
              </a:ext>
            </a:extLst>
          </p:cNvPr>
          <p:cNvSpPr/>
          <p:nvPr/>
        </p:nvSpPr>
        <p:spPr>
          <a:xfrm>
            <a:off x="4524653" y="1960711"/>
            <a:ext cx="363985" cy="346229"/>
          </a:xfrm>
          <a:prstGeom prst="ellipse">
            <a:avLst/>
          </a:prstGeom>
          <a:ln w="25400">
            <a:solidFill>
              <a:srgbClr val="011C96"/>
            </a:solidFill>
            <a:miter lim="400000"/>
          </a:ln>
        </p:spPr>
        <p:txBody>
          <a:bodyPr lIns="45719" rIns="45719" rtlCol="0" anchor="ctr"/>
          <a:lstStyle/>
          <a:p>
            <a:pPr algn="ctr"/>
            <a:endParaRPr lang="zh-CN" altLang="en-US"/>
          </a:p>
        </p:txBody>
      </p:sp>
      <p:sp>
        <p:nvSpPr>
          <p:cNvPr id="13" name="椭圆 12">
            <a:extLst>
              <a:ext uri="{FF2B5EF4-FFF2-40B4-BE49-F238E27FC236}">
                <a16:creationId xmlns:a16="http://schemas.microsoft.com/office/drawing/2014/main" id="{0800E54D-7910-4FDC-B996-67EBF913C862}"/>
              </a:ext>
            </a:extLst>
          </p:cNvPr>
          <p:cNvSpPr/>
          <p:nvPr/>
        </p:nvSpPr>
        <p:spPr>
          <a:xfrm>
            <a:off x="2851211" y="1955346"/>
            <a:ext cx="363985" cy="346229"/>
          </a:xfrm>
          <a:prstGeom prst="ellipse">
            <a:avLst/>
          </a:prstGeom>
          <a:solidFill>
            <a:srgbClr val="FF0000"/>
          </a:solidFill>
          <a:ln w="25400">
            <a:solidFill>
              <a:srgbClr val="011C96"/>
            </a:solidFill>
            <a:miter lim="400000"/>
          </a:ln>
        </p:spPr>
        <p:txBody>
          <a:bodyPr lIns="45719" rIns="45719" rtlCol="0" anchor="ctr"/>
          <a:lstStyle/>
          <a:p>
            <a:pPr algn="ctr"/>
            <a:endParaRPr lang="zh-CN" altLang="en-US">
              <a:solidFill>
                <a:srgbClr val="FF0000"/>
              </a:solidFill>
            </a:endParaRPr>
          </a:p>
        </p:txBody>
      </p:sp>
      <p:sp>
        <p:nvSpPr>
          <p:cNvPr id="14" name="椭圆 13">
            <a:extLst>
              <a:ext uri="{FF2B5EF4-FFF2-40B4-BE49-F238E27FC236}">
                <a16:creationId xmlns:a16="http://schemas.microsoft.com/office/drawing/2014/main" id="{E39ADC18-BDCC-48C3-998F-1FC5E9264F33}"/>
              </a:ext>
            </a:extLst>
          </p:cNvPr>
          <p:cNvSpPr/>
          <p:nvPr/>
        </p:nvSpPr>
        <p:spPr>
          <a:xfrm>
            <a:off x="1976761" y="3676833"/>
            <a:ext cx="363985" cy="346229"/>
          </a:xfrm>
          <a:prstGeom prst="ellipse">
            <a:avLst/>
          </a:prstGeom>
          <a:solidFill>
            <a:srgbClr val="7030A0"/>
          </a:solidFill>
          <a:ln w="25400">
            <a:solidFill>
              <a:srgbClr val="011C96"/>
            </a:solidFill>
            <a:miter lim="400000"/>
          </a:ln>
        </p:spPr>
        <p:txBody>
          <a:bodyPr lIns="45719" rIns="45719" rtlCol="0" anchor="ctr"/>
          <a:lstStyle/>
          <a:p>
            <a:pPr algn="ctr"/>
            <a:endParaRPr lang="zh-CN" altLang="en-US"/>
          </a:p>
        </p:txBody>
      </p:sp>
      <p:sp>
        <p:nvSpPr>
          <p:cNvPr id="15" name="椭圆 14">
            <a:extLst>
              <a:ext uri="{FF2B5EF4-FFF2-40B4-BE49-F238E27FC236}">
                <a16:creationId xmlns:a16="http://schemas.microsoft.com/office/drawing/2014/main" id="{D1A7C167-1F48-40B8-ADBE-9DB4938E3965}"/>
              </a:ext>
            </a:extLst>
          </p:cNvPr>
          <p:cNvSpPr/>
          <p:nvPr/>
        </p:nvSpPr>
        <p:spPr>
          <a:xfrm>
            <a:off x="3709387" y="3672392"/>
            <a:ext cx="363985" cy="346229"/>
          </a:xfrm>
          <a:prstGeom prst="ellipse">
            <a:avLst/>
          </a:prstGeom>
          <a:ln w="25400">
            <a:solidFill>
              <a:srgbClr val="011C96"/>
            </a:solidFill>
            <a:miter lim="400000"/>
          </a:ln>
        </p:spPr>
        <p:txBody>
          <a:bodyPr lIns="45719" rIns="45719" rtlCol="0" anchor="ctr"/>
          <a:lstStyle/>
          <a:p>
            <a:pPr algn="ctr"/>
            <a:endParaRPr lang="zh-CN" altLang="en-US"/>
          </a:p>
        </p:txBody>
      </p:sp>
      <p:sp>
        <p:nvSpPr>
          <p:cNvPr id="16" name="椭圆 15">
            <a:extLst>
              <a:ext uri="{FF2B5EF4-FFF2-40B4-BE49-F238E27FC236}">
                <a16:creationId xmlns:a16="http://schemas.microsoft.com/office/drawing/2014/main" id="{513329A4-87DE-4C61-9A40-802873430CC2}"/>
              </a:ext>
            </a:extLst>
          </p:cNvPr>
          <p:cNvSpPr/>
          <p:nvPr/>
        </p:nvSpPr>
        <p:spPr>
          <a:xfrm>
            <a:off x="2802384" y="5061747"/>
            <a:ext cx="363985" cy="346229"/>
          </a:xfrm>
          <a:prstGeom prst="ellipse">
            <a:avLst/>
          </a:prstGeom>
          <a:ln w="25400">
            <a:solidFill>
              <a:srgbClr val="011C96"/>
            </a:solidFill>
            <a:miter lim="400000"/>
          </a:ln>
        </p:spPr>
        <p:txBody>
          <a:bodyPr lIns="45719" rIns="45719" rtlCol="0" anchor="ctr"/>
          <a:lstStyle/>
          <a:p>
            <a:pPr algn="ctr"/>
            <a:endParaRPr lang="zh-CN" altLang="en-US"/>
          </a:p>
        </p:txBody>
      </p:sp>
      <p:sp>
        <p:nvSpPr>
          <p:cNvPr id="17" name="椭圆 16">
            <a:extLst>
              <a:ext uri="{FF2B5EF4-FFF2-40B4-BE49-F238E27FC236}">
                <a16:creationId xmlns:a16="http://schemas.microsoft.com/office/drawing/2014/main" id="{ED5AF114-E97C-4F1B-9ED0-49F1F8BCE24E}"/>
              </a:ext>
            </a:extLst>
          </p:cNvPr>
          <p:cNvSpPr/>
          <p:nvPr/>
        </p:nvSpPr>
        <p:spPr>
          <a:xfrm>
            <a:off x="4524653" y="5058790"/>
            <a:ext cx="363985" cy="319595"/>
          </a:xfrm>
          <a:prstGeom prst="ellipse">
            <a:avLst/>
          </a:prstGeom>
          <a:ln w="25400">
            <a:solidFill>
              <a:srgbClr val="011C96"/>
            </a:solidFill>
            <a:miter lim="400000"/>
          </a:ln>
        </p:spPr>
        <p:txBody>
          <a:bodyPr lIns="45719" rIns="45719" rtlCol="0" anchor="ctr"/>
          <a:lstStyle/>
          <a:p>
            <a:pPr algn="ctr"/>
            <a:endParaRPr lang="zh-CN" altLang="en-US"/>
          </a:p>
        </p:txBody>
      </p:sp>
      <p:cxnSp>
        <p:nvCxnSpPr>
          <p:cNvPr id="18" name="直接连接符 17">
            <a:extLst>
              <a:ext uri="{FF2B5EF4-FFF2-40B4-BE49-F238E27FC236}">
                <a16:creationId xmlns:a16="http://schemas.microsoft.com/office/drawing/2014/main" id="{C898BA3B-008D-4DB6-8C0B-360DFE8743C7}"/>
              </a:ext>
            </a:extLst>
          </p:cNvPr>
          <p:cNvCxnSpPr>
            <a:cxnSpLocks/>
          </p:cNvCxnSpPr>
          <p:nvPr/>
        </p:nvCxnSpPr>
        <p:spPr>
          <a:xfrm>
            <a:off x="1661603" y="2128461"/>
            <a:ext cx="1108230" cy="0"/>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19" name="直接连接符 18">
            <a:extLst>
              <a:ext uri="{FF2B5EF4-FFF2-40B4-BE49-F238E27FC236}">
                <a16:creationId xmlns:a16="http://schemas.microsoft.com/office/drawing/2014/main" id="{44D50A20-29A6-4F9D-8082-BA8E8289060B}"/>
              </a:ext>
            </a:extLst>
          </p:cNvPr>
          <p:cNvCxnSpPr>
            <a:cxnSpLocks/>
          </p:cNvCxnSpPr>
          <p:nvPr/>
        </p:nvCxnSpPr>
        <p:spPr>
          <a:xfrm>
            <a:off x="3341574" y="2133825"/>
            <a:ext cx="1029939" cy="8763"/>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0" name="直接连接符 19">
            <a:extLst>
              <a:ext uri="{FF2B5EF4-FFF2-40B4-BE49-F238E27FC236}">
                <a16:creationId xmlns:a16="http://schemas.microsoft.com/office/drawing/2014/main" id="{C6C5A8EE-8113-4A55-8AEF-42C883D5AB69}"/>
              </a:ext>
            </a:extLst>
          </p:cNvPr>
          <p:cNvCxnSpPr>
            <a:cxnSpLocks/>
          </p:cNvCxnSpPr>
          <p:nvPr/>
        </p:nvCxnSpPr>
        <p:spPr>
          <a:xfrm>
            <a:off x="719091" y="3845506"/>
            <a:ext cx="1185919" cy="2964"/>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1" name="直接连接符 20">
            <a:extLst>
              <a:ext uri="{FF2B5EF4-FFF2-40B4-BE49-F238E27FC236}">
                <a16:creationId xmlns:a16="http://schemas.microsoft.com/office/drawing/2014/main" id="{31CBCD81-F686-48CC-8CF2-071CBC519552}"/>
              </a:ext>
            </a:extLst>
          </p:cNvPr>
          <p:cNvCxnSpPr>
            <a:cxnSpLocks/>
          </p:cNvCxnSpPr>
          <p:nvPr/>
        </p:nvCxnSpPr>
        <p:spPr>
          <a:xfrm flipV="1">
            <a:off x="2438398" y="3832190"/>
            <a:ext cx="1169645" cy="4672"/>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2" name="直接连接符 21">
            <a:extLst>
              <a:ext uri="{FF2B5EF4-FFF2-40B4-BE49-F238E27FC236}">
                <a16:creationId xmlns:a16="http://schemas.microsoft.com/office/drawing/2014/main" id="{39C7F588-2596-4B7D-8436-3503F042FA63}"/>
              </a:ext>
            </a:extLst>
          </p:cNvPr>
          <p:cNvCxnSpPr>
            <a:cxnSpLocks/>
          </p:cNvCxnSpPr>
          <p:nvPr/>
        </p:nvCxnSpPr>
        <p:spPr>
          <a:xfrm flipV="1">
            <a:off x="4247254" y="3818873"/>
            <a:ext cx="1079348" cy="13317"/>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3" name="直接连接符 22">
            <a:extLst>
              <a:ext uri="{FF2B5EF4-FFF2-40B4-BE49-F238E27FC236}">
                <a16:creationId xmlns:a16="http://schemas.microsoft.com/office/drawing/2014/main" id="{4561086F-413F-42CB-8C94-512B47CAA4BC}"/>
              </a:ext>
            </a:extLst>
          </p:cNvPr>
          <p:cNvCxnSpPr>
            <a:cxnSpLocks/>
          </p:cNvCxnSpPr>
          <p:nvPr/>
        </p:nvCxnSpPr>
        <p:spPr>
          <a:xfrm>
            <a:off x="1541755" y="5218587"/>
            <a:ext cx="1148179" cy="15302"/>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4" name="直接连接符 23">
            <a:extLst>
              <a:ext uri="{FF2B5EF4-FFF2-40B4-BE49-F238E27FC236}">
                <a16:creationId xmlns:a16="http://schemas.microsoft.com/office/drawing/2014/main" id="{E339FC94-60CB-4818-B5FB-25A22A515AE6}"/>
              </a:ext>
            </a:extLst>
          </p:cNvPr>
          <p:cNvCxnSpPr>
            <a:cxnSpLocks/>
          </p:cNvCxnSpPr>
          <p:nvPr/>
        </p:nvCxnSpPr>
        <p:spPr>
          <a:xfrm flipV="1">
            <a:off x="3278819" y="5233889"/>
            <a:ext cx="1092694" cy="1"/>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5" name="直接连接符 24">
            <a:extLst>
              <a:ext uri="{FF2B5EF4-FFF2-40B4-BE49-F238E27FC236}">
                <a16:creationId xmlns:a16="http://schemas.microsoft.com/office/drawing/2014/main" id="{0F0DA968-2292-403A-A660-C45702FDB004}"/>
              </a:ext>
            </a:extLst>
          </p:cNvPr>
          <p:cNvCxnSpPr>
            <a:cxnSpLocks/>
          </p:cNvCxnSpPr>
          <p:nvPr/>
        </p:nvCxnSpPr>
        <p:spPr>
          <a:xfrm flipV="1">
            <a:off x="480134" y="2460837"/>
            <a:ext cx="729828" cy="1134110"/>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6" name="直接连接符 25">
            <a:extLst>
              <a:ext uri="{FF2B5EF4-FFF2-40B4-BE49-F238E27FC236}">
                <a16:creationId xmlns:a16="http://schemas.microsoft.com/office/drawing/2014/main" id="{07CC6565-4B75-4D5F-A933-AF0B7C59B709}"/>
              </a:ext>
            </a:extLst>
          </p:cNvPr>
          <p:cNvCxnSpPr>
            <a:cxnSpLocks/>
          </p:cNvCxnSpPr>
          <p:nvPr/>
        </p:nvCxnSpPr>
        <p:spPr>
          <a:xfrm flipV="1">
            <a:off x="2254188" y="2375243"/>
            <a:ext cx="647333" cy="1191011"/>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7" name="直接连接符 26">
            <a:extLst>
              <a:ext uri="{FF2B5EF4-FFF2-40B4-BE49-F238E27FC236}">
                <a16:creationId xmlns:a16="http://schemas.microsoft.com/office/drawing/2014/main" id="{BA8185BA-1FF4-46D3-B8FA-6F9BCDCAEDFA}"/>
              </a:ext>
            </a:extLst>
          </p:cNvPr>
          <p:cNvCxnSpPr>
            <a:cxnSpLocks/>
          </p:cNvCxnSpPr>
          <p:nvPr/>
        </p:nvCxnSpPr>
        <p:spPr>
          <a:xfrm flipV="1">
            <a:off x="4001618" y="2402717"/>
            <a:ext cx="555588" cy="1118187"/>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8" name="直接连接符 27">
            <a:extLst>
              <a:ext uri="{FF2B5EF4-FFF2-40B4-BE49-F238E27FC236}">
                <a16:creationId xmlns:a16="http://schemas.microsoft.com/office/drawing/2014/main" id="{D6058539-B391-44CF-861C-2D73B8D79C74}"/>
              </a:ext>
            </a:extLst>
          </p:cNvPr>
          <p:cNvCxnSpPr>
            <a:cxnSpLocks/>
          </p:cNvCxnSpPr>
          <p:nvPr/>
        </p:nvCxnSpPr>
        <p:spPr>
          <a:xfrm flipV="1">
            <a:off x="1370130" y="4141034"/>
            <a:ext cx="690968" cy="803828"/>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29" name="直接连接符 28">
            <a:extLst>
              <a:ext uri="{FF2B5EF4-FFF2-40B4-BE49-F238E27FC236}">
                <a16:creationId xmlns:a16="http://schemas.microsoft.com/office/drawing/2014/main" id="{CFC63BBC-395D-43A1-B9E3-3BC9DC8DFABA}"/>
              </a:ext>
            </a:extLst>
          </p:cNvPr>
          <p:cNvCxnSpPr>
            <a:cxnSpLocks/>
          </p:cNvCxnSpPr>
          <p:nvPr/>
        </p:nvCxnSpPr>
        <p:spPr>
          <a:xfrm flipV="1">
            <a:off x="4859042" y="4039876"/>
            <a:ext cx="547441" cy="837382"/>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0" name="直接连接符 29">
            <a:extLst>
              <a:ext uri="{FF2B5EF4-FFF2-40B4-BE49-F238E27FC236}">
                <a16:creationId xmlns:a16="http://schemas.microsoft.com/office/drawing/2014/main" id="{1C8CD66F-6FAA-4DE3-84D3-31115C62AD89}"/>
              </a:ext>
            </a:extLst>
          </p:cNvPr>
          <p:cNvCxnSpPr>
            <a:cxnSpLocks/>
          </p:cNvCxnSpPr>
          <p:nvPr/>
        </p:nvCxnSpPr>
        <p:spPr>
          <a:xfrm flipV="1">
            <a:off x="3120500" y="4141033"/>
            <a:ext cx="671737" cy="803829"/>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1" name="直接连接符 30">
            <a:extLst>
              <a:ext uri="{FF2B5EF4-FFF2-40B4-BE49-F238E27FC236}">
                <a16:creationId xmlns:a16="http://schemas.microsoft.com/office/drawing/2014/main" id="{C3AA4244-40D4-4AED-A030-206B4A8A9DB8}"/>
              </a:ext>
            </a:extLst>
          </p:cNvPr>
          <p:cNvCxnSpPr>
            <a:cxnSpLocks/>
          </p:cNvCxnSpPr>
          <p:nvPr/>
        </p:nvCxnSpPr>
        <p:spPr>
          <a:xfrm>
            <a:off x="527481" y="4157081"/>
            <a:ext cx="552634" cy="787781"/>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2" name="直接连接符 31">
            <a:extLst>
              <a:ext uri="{FF2B5EF4-FFF2-40B4-BE49-F238E27FC236}">
                <a16:creationId xmlns:a16="http://schemas.microsoft.com/office/drawing/2014/main" id="{D515AD2B-B183-4F4C-9F0A-44A9F4A1A399}"/>
              </a:ext>
            </a:extLst>
          </p:cNvPr>
          <p:cNvCxnSpPr>
            <a:cxnSpLocks/>
          </p:cNvCxnSpPr>
          <p:nvPr/>
        </p:nvCxnSpPr>
        <p:spPr>
          <a:xfrm flipH="1" flipV="1">
            <a:off x="1479248" y="2460837"/>
            <a:ext cx="594237" cy="1076058"/>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3" name="直接连接符 32">
            <a:extLst>
              <a:ext uri="{FF2B5EF4-FFF2-40B4-BE49-F238E27FC236}">
                <a16:creationId xmlns:a16="http://schemas.microsoft.com/office/drawing/2014/main" id="{10D6D0B8-2E00-47E3-B233-019990B1BB6A}"/>
              </a:ext>
            </a:extLst>
          </p:cNvPr>
          <p:cNvCxnSpPr>
            <a:cxnSpLocks/>
          </p:cNvCxnSpPr>
          <p:nvPr/>
        </p:nvCxnSpPr>
        <p:spPr>
          <a:xfrm>
            <a:off x="3097559" y="2385488"/>
            <a:ext cx="708021" cy="1151407"/>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4" name="直接连接符 33">
            <a:extLst>
              <a:ext uri="{FF2B5EF4-FFF2-40B4-BE49-F238E27FC236}">
                <a16:creationId xmlns:a16="http://schemas.microsoft.com/office/drawing/2014/main" id="{3349EEDE-F055-410B-99CF-3E06D3B6018D}"/>
              </a:ext>
            </a:extLst>
          </p:cNvPr>
          <p:cNvCxnSpPr>
            <a:cxnSpLocks/>
          </p:cNvCxnSpPr>
          <p:nvPr/>
        </p:nvCxnSpPr>
        <p:spPr>
          <a:xfrm flipH="1" flipV="1">
            <a:off x="4888639" y="2409865"/>
            <a:ext cx="599225" cy="1089414"/>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5" name="直接连接符 34">
            <a:extLst>
              <a:ext uri="{FF2B5EF4-FFF2-40B4-BE49-F238E27FC236}">
                <a16:creationId xmlns:a16="http://schemas.microsoft.com/office/drawing/2014/main" id="{6FCA07AA-9072-4CF2-A33E-08F4D85117F1}"/>
              </a:ext>
            </a:extLst>
          </p:cNvPr>
          <p:cNvCxnSpPr>
            <a:cxnSpLocks/>
          </p:cNvCxnSpPr>
          <p:nvPr/>
        </p:nvCxnSpPr>
        <p:spPr>
          <a:xfrm flipH="1" flipV="1">
            <a:off x="2284539" y="4141033"/>
            <a:ext cx="566672" cy="803829"/>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6" name="直接连接符 35">
            <a:extLst>
              <a:ext uri="{FF2B5EF4-FFF2-40B4-BE49-F238E27FC236}">
                <a16:creationId xmlns:a16="http://schemas.microsoft.com/office/drawing/2014/main" id="{B08EEC05-2070-4CD5-B9B9-F56C5E510CB2}"/>
              </a:ext>
            </a:extLst>
          </p:cNvPr>
          <p:cNvCxnSpPr>
            <a:cxnSpLocks/>
          </p:cNvCxnSpPr>
          <p:nvPr/>
        </p:nvCxnSpPr>
        <p:spPr>
          <a:xfrm flipH="1" flipV="1">
            <a:off x="4036380" y="4143478"/>
            <a:ext cx="554124" cy="763824"/>
          </a:xfrm>
          <a:prstGeom prst="line">
            <a:avLst/>
          </a:prstGeom>
          <a:noFill/>
          <a:ln w="57150" cap="flat">
            <a:solidFill>
              <a:schemeClr val="accent1"/>
            </a:solidFill>
            <a:prstDash val="solid"/>
            <a:round/>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37" name="直接箭头连接符 36">
            <a:extLst>
              <a:ext uri="{FF2B5EF4-FFF2-40B4-BE49-F238E27FC236}">
                <a16:creationId xmlns:a16="http://schemas.microsoft.com/office/drawing/2014/main" id="{B26AFD7B-3313-42AA-BCEA-1FD3EF3B6E1F}"/>
              </a:ext>
            </a:extLst>
          </p:cNvPr>
          <p:cNvCxnSpPr>
            <a:cxnSpLocks/>
          </p:cNvCxnSpPr>
          <p:nvPr/>
        </p:nvCxnSpPr>
        <p:spPr>
          <a:xfrm flipV="1">
            <a:off x="2378438" y="3710009"/>
            <a:ext cx="1301356" cy="13086"/>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38" name="文本框 37">
            <a:extLst>
              <a:ext uri="{FF2B5EF4-FFF2-40B4-BE49-F238E27FC236}">
                <a16:creationId xmlns:a16="http://schemas.microsoft.com/office/drawing/2014/main" id="{70503B7F-C9DC-42E5-84FA-0D67726B80B0}"/>
              </a:ext>
            </a:extLst>
          </p:cNvPr>
          <p:cNvSpPr txBox="1"/>
          <p:nvPr/>
        </p:nvSpPr>
        <p:spPr>
          <a:xfrm>
            <a:off x="2769833" y="3336238"/>
            <a:ext cx="47791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h0</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cxnSp>
        <p:nvCxnSpPr>
          <p:cNvPr id="44" name="直接箭头连接符 43">
            <a:extLst>
              <a:ext uri="{FF2B5EF4-FFF2-40B4-BE49-F238E27FC236}">
                <a16:creationId xmlns:a16="http://schemas.microsoft.com/office/drawing/2014/main" id="{449AACC1-B328-4CEF-8E03-5D8FE3514152}"/>
              </a:ext>
            </a:extLst>
          </p:cNvPr>
          <p:cNvCxnSpPr>
            <a:cxnSpLocks/>
          </p:cNvCxnSpPr>
          <p:nvPr/>
        </p:nvCxnSpPr>
        <p:spPr>
          <a:xfrm flipH="1">
            <a:off x="2438399" y="3991988"/>
            <a:ext cx="1094914" cy="0"/>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
        <p:nvSpPr>
          <p:cNvPr id="45" name="文本框 44">
            <a:extLst>
              <a:ext uri="{FF2B5EF4-FFF2-40B4-BE49-F238E27FC236}">
                <a16:creationId xmlns:a16="http://schemas.microsoft.com/office/drawing/2014/main" id="{A7B3B73D-14B4-44DF-905E-8C396B98BEB5}"/>
              </a:ext>
            </a:extLst>
          </p:cNvPr>
          <p:cNvSpPr txBox="1"/>
          <p:nvPr/>
        </p:nvSpPr>
        <p:spPr>
          <a:xfrm>
            <a:off x="2800902" y="3985727"/>
            <a:ext cx="477917" cy="36933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45719" tIns="45719" rIns="45719" bIns="45719" numCol="1" spcCol="38100" rtlCol="0" anchor="t">
            <a:spAutoFit/>
          </a:bodyPr>
          <a:lstStyle/>
          <a:p>
            <a:pPr marL="0" marR="0" indent="0" algn="l" defTabSz="914400" rtl="0" fontAlgn="auto" latinLnBrk="0" hangingPunct="0">
              <a:lnSpc>
                <a:spcPct val="100000"/>
              </a:lnSpc>
              <a:spcBef>
                <a:spcPts val="0"/>
              </a:spcBef>
              <a:spcAft>
                <a:spcPts val="0"/>
              </a:spcAft>
              <a:buClrTx/>
              <a:buSzTx/>
              <a:buFontTx/>
              <a:buNone/>
              <a:tabLst/>
            </a:pPr>
            <a:r>
              <a:rPr kumimoji="0" lang="en-US" altLang="zh-CN" sz="1800" b="0" i="0" u="none" strike="noStrike" cap="none" spc="0" normalizeH="0" baseline="0" dirty="0">
                <a:ln>
                  <a:noFill/>
                </a:ln>
                <a:solidFill>
                  <a:srgbClr val="000000"/>
                </a:solidFill>
                <a:effectLst/>
                <a:uFillTx/>
                <a:latin typeface="+mn-lt"/>
                <a:ea typeface="+mn-ea"/>
                <a:cs typeface="+mn-cs"/>
                <a:sym typeface="Arial"/>
              </a:rPr>
              <a:t>h1</a:t>
            </a:r>
            <a:endParaRPr kumimoji="0" lang="zh-CN" altLang="en-US" sz="1800" b="0" i="0" u="none" strike="noStrike" cap="none" spc="0" normalizeH="0" baseline="0" dirty="0">
              <a:ln>
                <a:noFill/>
              </a:ln>
              <a:solidFill>
                <a:srgbClr val="000000"/>
              </a:solidFill>
              <a:effectLst/>
              <a:uFillTx/>
              <a:latin typeface="+mn-lt"/>
              <a:ea typeface="+mn-ea"/>
              <a:cs typeface="+mn-cs"/>
              <a:sym typeface="Arial"/>
            </a:endParaRPr>
          </a:p>
        </p:txBody>
      </p:sp>
      <p:sp>
        <p:nvSpPr>
          <p:cNvPr id="46" name="矩形 45">
            <a:extLst>
              <a:ext uri="{FF2B5EF4-FFF2-40B4-BE49-F238E27FC236}">
                <a16:creationId xmlns:a16="http://schemas.microsoft.com/office/drawing/2014/main" id="{3AF28E24-3142-4BA6-A5D8-8F71F4C1987D}"/>
              </a:ext>
            </a:extLst>
          </p:cNvPr>
          <p:cNvSpPr/>
          <p:nvPr/>
        </p:nvSpPr>
        <p:spPr>
          <a:xfrm>
            <a:off x="6045694" y="2568934"/>
            <a:ext cx="6110796" cy="2308324"/>
          </a:xfrm>
          <a:prstGeom prst="rect">
            <a:avLst/>
          </a:prstGeom>
        </p:spPr>
        <p:txBody>
          <a:bodyPr wrap="square">
            <a:spAutoFit/>
          </a:bodyPr>
          <a:lstStyle/>
          <a:p>
            <a:r>
              <a:rPr lang="en-US" altLang="zh-CN" dirty="0"/>
              <a:t>for (</a:t>
            </a:r>
          </a:p>
          <a:p>
            <a:r>
              <a:rPr lang="en-US" altLang="zh-CN" dirty="0" err="1"/>
              <a:t>MyMesh</a:t>
            </a:r>
            <a:r>
              <a:rPr lang="en-US" altLang="zh-CN" dirty="0"/>
              <a:t>::</a:t>
            </a:r>
            <a:r>
              <a:rPr lang="en-US" altLang="zh-CN" dirty="0" err="1"/>
              <a:t>HalfedgeHandle</a:t>
            </a:r>
            <a:r>
              <a:rPr lang="en-US" altLang="zh-CN" dirty="0"/>
              <a:t> h = </a:t>
            </a:r>
            <a:r>
              <a:rPr lang="en-US" altLang="zh-CN" dirty="0" err="1"/>
              <a:t>mesh.opposite_halfedge_handle</a:t>
            </a:r>
            <a:r>
              <a:rPr lang="en-US" altLang="zh-CN" dirty="0"/>
              <a:t>(</a:t>
            </a:r>
            <a:r>
              <a:rPr lang="en-US" altLang="zh-CN" dirty="0" err="1"/>
              <a:t>mesh.prev_halfedge_handle</a:t>
            </a:r>
            <a:r>
              <a:rPr lang="en-US" altLang="zh-CN" dirty="0"/>
              <a:t>(h1));</a:t>
            </a:r>
          </a:p>
          <a:p>
            <a:r>
              <a:rPr lang="en-US" altLang="zh-CN" dirty="0"/>
              <a:t>h != </a:t>
            </a:r>
            <a:r>
              <a:rPr lang="en-US" altLang="zh-CN" dirty="0" err="1"/>
              <a:t>mesh.next_halfedge_handle</a:t>
            </a:r>
            <a:r>
              <a:rPr lang="en-US" altLang="zh-CN" dirty="0"/>
              <a:t>(h0); </a:t>
            </a:r>
          </a:p>
          <a:p>
            <a:r>
              <a:rPr lang="en-US" altLang="zh-CN" dirty="0"/>
              <a:t>h=</a:t>
            </a:r>
            <a:r>
              <a:rPr lang="en-US" altLang="zh-CN" dirty="0" err="1"/>
              <a:t>mesh.opposite_halfedge_handle</a:t>
            </a:r>
            <a:r>
              <a:rPr lang="en-US" altLang="zh-CN" dirty="0"/>
              <a:t>(</a:t>
            </a:r>
            <a:r>
              <a:rPr lang="en-US" altLang="zh-CN" dirty="0" err="1"/>
              <a:t>mesh.prev_halfedge_handle</a:t>
            </a:r>
            <a:r>
              <a:rPr lang="en-US" altLang="zh-CN" dirty="0"/>
              <a:t>(h))</a:t>
            </a:r>
          </a:p>
          <a:p>
            <a:r>
              <a:rPr lang="en-US" altLang="zh-CN" dirty="0"/>
              <a:t>)</a:t>
            </a:r>
          </a:p>
        </p:txBody>
      </p:sp>
      <p:cxnSp>
        <p:nvCxnSpPr>
          <p:cNvPr id="47" name="直接箭头连接符 46">
            <a:extLst>
              <a:ext uri="{FF2B5EF4-FFF2-40B4-BE49-F238E27FC236}">
                <a16:creationId xmlns:a16="http://schemas.microsoft.com/office/drawing/2014/main" id="{A61EAA81-6A5F-4C38-94D2-5F0C071330F4}"/>
              </a:ext>
            </a:extLst>
          </p:cNvPr>
          <p:cNvCxnSpPr>
            <a:cxnSpLocks/>
          </p:cNvCxnSpPr>
          <p:nvPr/>
        </p:nvCxnSpPr>
        <p:spPr>
          <a:xfrm flipH="1" flipV="1">
            <a:off x="3018408" y="2460837"/>
            <a:ext cx="661386" cy="1076058"/>
          </a:xfrm>
          <a:prstGeom prst="straightConnector1">
            <a:avLst/>
          </a:prstGeom>
          <a:noFill/>
          <a:ln w="38100" cap="flat">
            <a:solidFill>
              <a:srgbClr val="FFFF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0" name="直接箭头连接符 49">
            <a:extLst>
              <a:ext uri="{FF2B5EF4-FFF2-40B4-BE49-F238E27FC236}">
                <a16:creationId xmlns:a16="http://schemas.microsoft.com/office/drawing/2014/main" id="{89E45CF2-A8D6-415F-9C55-C89CD450C45B}"/>
              </a:ext>
            </a:extLst>
          </p:cNvPr>
          <p:cNvCxnSpPr>
            <a:cxnSpLocks/>
          </p:cNvCxnSpPr>
          <p:nvPr/>
        </p:nvCxnSpPr>
        <p:spPr>
          <a:xfrm flipH="1">
            <a:off x="3215196" y="4234649"/>
            <a:ext cx="673224" cy="810825"/>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4" name="直接箭头连接符 53">
            <a:extLst>
              <a:ext uri="{FF2B5EF4-FFF2-40B4-BE49-F238E27FC236}">
                <a16:creationId xmlns:a16="http://schemas.microsoft.com/office/drawing/2014/main" id="{70B91429-6B10-4221-A8CB-91ADE276CABC}"/>
              </a:ext>
            </a:extLst>
          </p:cNvPr>
          <p:cNvCxnSpPr>
            <a:cxnSpLocks/>
          </p:cNvCxnSpPr>
          <p:nvPr/>
        </p:nvCxnSpPr>
        <p:spPr>
          <a:xfrm>
            <a:off x="4163627" y="4141033"/>
            <a:ext cx="559293" cy="736225"/>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57" name="直接箭头连接符 56">
            <a:extLst>
              <a:ext uri="{FF2B5EF4-FFF2-40B4-BE49-F238E27FC236}">
                <a16:creationId xmlns:a16="http://schemas.microsoft.com/office/drawing/2014/main" id="{E3FCF95E-4814-4B17-89A9-F819A6660357}"/>
              </a:ext>
            </a:extLst>
          </p:cNvPr>
          <p:cNvCxnSpPr>
            <a:cxnSpLocks/>
          </p:cNvCxnSpPr>
          <p:nvPr/>
        </p:nvCxnSpPr>
        <p:spPr>
          <a:xfrm>
            <a:off x="4247254" y="3672392"/>
            <a:ext cx="1079348" cy="1"/>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cxnSp>
        <p:nvCxnSpPr>
          <p:cNvPr id="60" name="直接箭头连接符 59">
            <a:extLst>
              <a:ext uri="{FF2B5EF4-FFF2-40B4-BE49-F238E27FC236}">
                <a16:creationId xmlns:a16="http://schemas.microsoft.com/office/drawing/2014/main" id="{015880AE-BEDF-4DCE-AA81-8C523A60F290}"/>
              </a:ext>
            </a:extLst>
          </p:cNvPr>
          <p:cNvCxnSpPr>
            <a:cxnSpLocks/>
          </p:cNvCxnSpPr>
          <p:nvPr/>
        </p:nvCxnSpPr>
        <p:spPr>
          <a:xfrm flipV="1">
            <a:off x="3888420" y="2317185"/>
            <a:ext cx="568170" cy="1111816"/>
          </a:xfrm>
          <a:prstGeom prst="straightConnector1">
            <a:avLst/>
          </a:prstGeom>
          <a:noFill/>
          <a:ln w="38100" cap="flat">
            <a:solidFill>
              <a:srgbClr val="FF0000"/>
            </a:solidFill>
            <a:prstDash val="solid"/>
            <a:round/>
            <a:tailEnd type="triangle"/>
          </a:ln>
          <a:effectLst>
            <a:outerShdw blurRad="38100" dist="20000" dir="5400000" rotWithShape="0">
              <a:srgbClr val="000000">
                <a:alpha val="38000"/>
              </a:srgbClr>
            </a:outerShdw>
          </a:effectLst>
          <a:sp3d/>
        </p:spPr>
        <p:style>
          <a:lnRef idx="0">
            <a:scrgbClr r="0" g="0" b="0"/>
          </a:lnRef>
          <a:fillRef idx="0">
            <a:scrgbClr r="0" g="0" b="0"/>
          </a:fillRef>
          <a:effectRef idx="0">
            <a:scrgbClr r="0" g="0" b="0"/>
          </a:effectRef>
          <a:fontRef idx="none"/>
        </p:style>
      </p:cxnSp>
    </p:spTree>
    <p:extLst>
      <p:ext uri="{BB962C8B-B14F-4D97-AF65-F5344CB8AC3E}">
        <p14:creationId xmlns:p14="http://schemas.microsoft.com/office/powerpoint/2010/main" val="46181328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mph" presetSubtype="0" fill="hold" grpId="0" nodeType="clickEffect">
                                  <p:stCondLst>
                                    <p:cond delay="0"/>
                                  </p:stCondLst>
                                  <p:childTnLst>
                                    <p:animClr clrSpc="rgb" dir="cw">
                                      <p:cBhvr override="childStyle">
                                        <p:cTn id="6" dur="500" fill="hold"/>
                                        <p:tgtEl>
                                          <p:spTgt spid="15"/>
                                        </p:tgtEl>
                                        <p:attrNameLst>
                                          <p:attrName>style.color</p:attrName>
                                        </p:attrNameLst>
                                      </p:cBhvr>
                                      <p:to>
                                        <a:srgbClr val="7030A0"/>
                                      </p:to>
                                    </p:animClr>
                                    <p:animClr clrSpc="rgb" dir="cw">
                                      <p:cBhvr>
                                        <p:cTn id="7" dur="500" fill="hold"/>
                                        <p:tgtEl>
                                          <p:spTgt spid="15"/>
                                        </p:tgtEl>
                                        <p:attrNameLst>
                                          <p:attrName>fillcolor</p:attrName>
                                        </p:attrNameLst>
                                      </p:cBhvr>
                                      <p:to>
                                        <a:srgbClr val="7030A0"/>
                                      </p:to>
                                    </p:animClr>
                                    <p:set>
                                      <p:cBhvr>
                                        <p:cTn id="8" dur="500" fill="hold"/>
                                        <p:tgtEl>
                                          <p:spTgt spid="15"/>
                                        </p:tgtEl>
                                        <p:attrNameLst>
                                          <p:attrName>fill.type</p:attrName>
                                        </p:attrNameLst>
                                      </p:cBhvr>
                                      <p:to>
                                        <p:strVal val="solid"/>
                                      </p:to>
                                    </p:set>
                                    <p:set>
                                      <p:cBhvr>
                                        <p:cTn id="9" dur="500" fill="hold"/>
                                        <p:tgtEl>
                                          <p:spTgt spid="15"/>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grpId="0" nodeType="clickEffect">
                                  <p:stCondLst>
                                    <p:cond delay="0"/>
                                  </p:stCondLst>
                                  <p:childTnLst>
                                    <p:set>
                                      <p:cBhvr>
                                        <p:cTn id="13" dur="1" fill="hold">
                                          <p:stCondLst>
                                            <p:cond delay="0"/>
                                          </p:stCondLst>
                                        </p:cTn>
                                        <p:tgtEl>
                                          <p:spTgt spid="38"/>
                                        </p:tgtEl>
                                        <p:attrNameLst>
                                          <p:attrName>style.visibility</p:attrName>
                                        </p:attrNameLst>
                                      </p:cBhvr>
                                      <p:to>
                                        <p:strVal val="visible"/>
                                      </p:to>
                                    </p:set>
                                    <p:animEffect transition="in" filter="fade">
                                      <p:cBhvr>
                                        <p:cTn id="14" dur="500"/>
                                        <p:tgtEl>
                                          <p:spTgt spid="38"/>
                                        </p:tgtEl>
                                      </p:cBhvr>
                                    </p:animEffect>
                                  </p:childTnLst>
                                </p:cTn>
                              </p:par>
                              <p:par>
                                <p:cTn id="15" presetID="10" presetClass="entr" presetSubtype="0" fill="hold" nodeType="withEffect">
                                  <p:stCondLst>
                                    <p:cond delay="0"/>
                                  </p:stCondLst>
                                  <p:childTnLst>
                                    <p:set>
                                      <p:cBhvr>
                                        <p:cTn id="16" dur="1" fill="hold">
                                          <p:stCondLst>
                                            <p:cond delay="0"/>
                                          </p:stCondLst>
                                        </p:cTn>
                                        <p:tgtEl>
                                          <p:spTgt spid="37"/>
                                        </p:tgtEl>
                                        <p:attrNameLst>
                                          <p:attrName>style.visibility</p:attrName>
                                        </p:attrNameLst>
                                      </p:cBhvr>
                                      <p:to>
                                        <p:strVal val="visible"/>
                                      </p:to>
                                    </p:set>
                                    <p:animEffect transition="in" filter="fade">
                                      <p:cBhvr>
                                        <p:cTn id="17" dur="500"/>
                                        <p:tgtEl>
                                          <p:spTgt spid="37"/>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45"/>
                                        </p:tgtEl>
                                        <p:attrNameLst>
                                          <p:attrName>style.visibility</p:attrName>
                                        </p:attrNameLst>
                                      </p:cBhvr>
                                      <p:to>
                                        <p:strVal val="visible"/>
                                      </p:to>
                                    </p:set>
                                    <p:animEffect transition="in" filter="fade">
                                      <p:cBhvr>
                                        <p:cTn id="20" dur="500"/>
                                        <p:tgtEl>
                                          <p:spTgt spid="45"/>
                                        </p:tgtEl>
                                      </p:cBhvr>
                                    </p:animEffect>
                                  </p:childTnLst>
                                </p:cTn>
                              </p:par>
                              <p:par>
                                <p:cTn id="21" presetID="10" presetClass="entr" presetSubtype="0" fill="hold" nodeType="with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fade">
                                      <p:cBhvr>
                                        <p:cTn id="23" dur="500"/>
                                        <p:tgtEl>
                                          <p:spTgt spid="4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7"/>
                                        </p:tgtEl>
                                        <p:attrNameLst>
                                          <p:attrName>style.visibility</p:attrName>
                                        </p:attrNameLst>
                                      </p:cBhvr>
                                      <p:to>
                                        <p:strVal val="visible"/>
                                      </p:to>
                                    </p:set>
                                    <p:animEffect transition="in" filter="fade">
                                      <p:cBhvr>
                                        <p:cTn id="28" dur="500"/>
                                        <p:tgtEl>
                                          <p:spTgt spid="47"/>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50"/>
                                        </p:tgtEl>
                                        <p:attrNameLst>
                                          <p:attrName>style.visibility</p:attrName>
                                        </p:attrNameLst>
                                      </p:cBhvr>
                                      <p:to>
                                        <p:strVal val="visible"/>
                                      </p:to>
                                    </p:set>
                                    <p:animEffect transition="in" filter="fade">
                                      <p:cBhvr>
                                        <p:cTn id="33" dur="500"/>
                                        <p:tgtEl>
                                          <p:spTgt spid="50"/>
                                        </p:tgtEl>
                                      </p:cBhvr>
                                    </p:animEffect>
                                  </p:childTnLst>
                                </p:cTn>
                              </p:par>
                            </p:childTnLst>
                          </p:cTn>
                        </p:par>
                      </p:childTnLst>
                    </p:cTn>
                  </p:par>
                  <p:par>
                    <p:cTn id="34" fill="hold">
                      <p:stCondLst>
                        <p:cond delay="indefinite"/>
                      </p:stCondLst>
                      <p:childTnLst>
                        <p:par>
                          <p:cTn id="35" fill="hold">
                            <p:stCondLst>
                              <p:cond delay="0"/>
                            </p:stCondLst>
                            <p:childTnLst>
                              <p:par>
                                <p:cTn id="36" presetID="19" presetClass="emph" presetSubtype="0" fill="hold" grpId="0" nodeType="clickEffect">
                                  <p:stCondLst>
                                    <p:cond delay="0"/>
                                  </p:stCondLst>
                                  <p:childTnLst>
                                    <p:animClr clrSpc="rgb" dir="cw">
                                      <p:cBhvr override="childStyle">
                                        <p:cTn id="37" dur="500" fill="hold"/>
                                        <p:tgtEl>
                                          <p:spTgt spid="16"/>
                                        </p:tgtEl>
                                        <p:attrNameLst>
                                          <p:attrName>style.color</p:attrName>
                                        </p:attrNameLst>
                                      </p:cBhvr>
                                      <p:to>
                                        <a:srgbClr val="FF0000"/>
                                      </p:to>
                                    </p:animClr>
                                    <p:animClr clrSpc="rgb" dir="cw">
                                      <p:cBhvr>
                                        <p:cTn id="38" dur="500" fill="hold"/>
                                        <p:tgtEl>
                                          <p:spTgt spid="16"/>
                                        </p:tgtEl>
                                        <p:attrNameLst>
                                          <p:attrName>fillcolor</p:attrName>
                                        </p:attrNameLst>
                                      </p:cBhvr>
                                      <p:to>
                                        <a:srgbClr val="FF0000"/>
                                      </p:to>
                                    </p:animClr>
                                    <p:set>
                                      <p:cBhvr>
                                        <p:cTn id="39" dur="500" fill="hold"/>
                                        <p:tgtEl>
                                          <p:spTgt spid="16"/>
                                        </p:tgtEl>
                                        <p:attrNameLst>
                                          <p:attrName>fill.type</p:attrName>
                                        </p:attrNameLst>
                                      </p:cBhvr>
                                      <p:to>
                                        <p:strVal val="solid"/>
                                      </p:to>
                                    </p:set>
                                    <p:set>
                                      <p:cBhvr>
                                        <p:cTn id="40" dur="500" fill="hold"/>
                                        <p:tgtEl>
                                          <p:spTgt spid="16"/>
                                        </p:tgtEl>
                                        <p:attrNameLst>
                                          <p:attrName>fill.on</p:attrName>
                                        </p:attrNameLst>
                                      </p:cBhvr>
                                      <p:to>
                                        <p:strVal val="true"/>
                                      </p:to>
                                    </p:se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nodeType="clickEffect">
                                  <p:stCondLst>
                                    <p:cond delay="0"/>
                                  </p:stCondLst>
                                  <p:childTnLst>
                                    <p:set>
                                      <p:cBhvr>
                                        <p:cTn id="44" dur="1" fill="hold">
                                          <p:stCondLst>
                                            <p:cond delay="0"/>
                                          </p:stCondLst>
                                        </p:cTn>
                                        <p:tgtEl>
                                          <p:spTgt spid="54"/>
                                        </p:tgtEl>
                                        <p:attrNameLst>
                                          <p:attrName>style.visibility</p:attrName>
                                        </p:attrNameLst>
                                      </p:cBhvr>
                                      <p:to>
                                        <p:strVal val="visible"/>
                                      </p:to>
                                    </p:set>
                                    <p:animEffect transition="in" filter="fade">
                                      <p:cBhvr>
                                        <p:cTn id="45" dur="500"/>
                                        <p:tgtEl>
                                          <p:spTgt spid="54"/>
                                        </p:tgtEl>
                                      </p:cBhvr>
                                    </p:animEffect>
                                  </p:childTnLst>
                                </p:cTn>
                              </p:par>
                            </p:childTnLst>
                          </p:cTn>
                        </p:par>
                      </p:childTnLst>
                    </p:cTn>
                  </p:par>
                  <p:par>
                    <p:cTn id="46" fill="hold">
                      <p:stCondLst>
                        <p:cond delay="indefinite"/>
                      </p:stCondLst>
                      <p:childTnLst>
                        <p:par>
                          <p:cTn id="47" fill="hold">
                            <p:stCondLst>
                              <p:cond delay="0"/>
                            </p:stCondLst>
                            <p:childTnLst>
                              <p:par>
                                <p:cTn id="48" presetID="19" presetClass="emph" presetSubtype="0" fill="hold" grpId="0" nodeType="clickEffect">
                                  <p:stCondLst>
                                    <p:cond delay="0"/>
                                  </p:stCondLst>
                                  <p:childTnLst>
                                    <p:animClr clrSpc="rgb" dir="cw">
                                      <p:cBhvr override="childStyle">
                                        <p:cTn id="49" dur="500" fill="hold"/>
                                        <p:tgtEl>
                                          <p:spTgt spid="17"/>
                                        </p:tgtEl>
                                        <p:attrNameLst>
                                          <p:attrName>style.color</p:attrName>
                                        </p:attrNameLst>
                                      </p:cBhvr>
                                      <p:to>
                                        <a:srgbClr val="FF0000"/>
                                      </p:to>
                                    </p:animClr>
                                    <p:animClr clrSpc="rgb" dir="cw">
                                      <p:cBhvr>
                                        <p:cTn id="50" dur="500" fill="hold"/>
                                        <p:tgtEl>
                                          <p:spTgt spid="17"/>
                                        </p:tgtEl>
                                        <p:attrNameLst>
                                          <p:attrName>fillcolor</p:attrName>
                                        </p:attrNameLst>
                                      </p:cBhvr>
                                      <p:to>
                                        <a:srgbClr val="FF0000"/>
                                      </p:to>
                                    </p:animClr>
                                    <p:set>
                                      <p:cBhvr>
                                        <p:cTn id="51" dur="500" fill="hold"/>
                                        <p:tgtEl>
                                          <p:spTgt spid="17"/>
                                        </p:tgtEl>
                                        <p:attrNameLst>
                                          <p:attrName>fill.type</p:attrName>
                                        </p:attrNameLst>
                                      </p:cBhvr>
                                      <p:to>
                                        <p:strVal val="solid"/>
                                      </p:to>
                                    </p:set>
                                    <p:set>
                                      <p:cBhvr>
                                        <p:cTn id="52" dur="500" fill="hold"/>
                                        <p:tgtEl>
                                          <p:spTgt spid="17"/>
                                        </p:tgtEl>
                                        <p:attrNameLst>
                                          <p:attrName>fill.on</p:attrName>
                                        </p:attrNameLst>
                                      </p:cBhvr>
                                      <p:to>
                                        <p:strVal val="true"/>
                                      </p:to>
                                    </p:se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57"/>
                                        </p:tgtEl>
                                        <p:attrNameLst>
                                          <p:attrName>style.visibility</p:attrName>
                                        </p:attrNameLst>
                                      </p:cBhvr>
                                      <p:to>
                                        <p:strVal val="visible"/>
                                      </p:to>
                                    </p:set>
                                    <p:animEffect transition="in" filter="fade">
                                      <p:cBhvr>
                                        <p:cTn id="57" dur="500"/>
                                        <p:tgtEl>
                                          <p:spTgt spid="57"/>
                                        </p:tgtEl>
                                      </p:cBhvr>
                                    </p:animEffect>
                                  </p:childTnLst>
                                </p:cTn>
                              </p:par>
                            </p:childTnLst>
                          </p:cTn>
                        </p:par>
                      </p:childTnLst>
                    </p:cTn>
                  </p:par>
                  <p:par>
                    <p:cTn id="58" fill="hold">
                      <p:stCondLst>
                        <p:cond delay="indefinite"/>
                      </p:stCondLst>
                      <p:childTnLst>
                        <p:par>
                          <p:cTn id="59" fill="hold">
                            <p:stCondLst>
                              <p:cond delay="0"/>
                            </p:stCondLst>
                            <p:childTnLst>
                              <p:par>
                                <p:cTn id="60" presetID="19" presetClass="emph" presetSubtype="0" fill="hold" grpId="0" nodeType="clickEffect">
                                  <p:stCondLst>
                                    <p:cond delay="0"/>
                                  </p:stCondLst>
                                  <p:childTnLst>
                                    <p:animClr clrSpc="rgb" dir="cw">
                                      <p:cBhvr override="childStyle">
                                        <p:cTn id="61" dur="500" fill="hold"/>
                                        <p:tgtEl>
                                          <p:spTgt spid="10"/>
                                        </p:tgtEl>
                                        <p:attrNameLst>
                                          <p:attrName>style.color</p:attrName>
                                        </p:attrNameLst>
                                      </p:cBhvr>
                                      <p:to>
                                        <a:srgbClr val="FF0000"/>
                                      </p:to>
                                    </p:animClr>
                                    <p:animClr clrSpc="rgb" dir="cw">
                                      <p:cBhvr>
                                        <p:cTn id="62" dur="500" fill="hold"/>
                                        <p:tgtEl>
                                          <p:spTgt spid="10"/>
                                        </p:tgtEl>
                                        <p:attrNameLst>
                                          <p:attrName>fillcolor</p:attrName>
                                        </p:attrNameLst>
                                      </p:cBhvr>
                                      <p:to>
                                        <a:srgbClr val="FF0000"/>
                                      </p:to>
                                    </p:animClr>
                                    <p:set>
                                      <p:cBhvr>
                                        <p:cTn id="63" dur="500" fill="hold"/>
                                        <p:tgtEl>
                                          <p:spTgt spid="10"/>
                                        </p:tgtEl>
                                        <p:attrNameLst>
                                          <p:attrName>fill.type</p:attrName>
                                        </p:attrNameLst>
                                      </p:cBhvr>
                                      <p:to>
                                        <p:strVal val="solid"/>
                                      </p:to>
                                    </p:set>
                                    <p:set>
                                      <p:cBhvr>
                                        <p:cTn id="64" dur="500" fill="hold"/>
                                        <p:tgtEl>
                                          <p:spTgt spid="10"/>
                                        </p:tgtEl>
                                        <p:attrNameLst>
                                          <p:attrName>fill.on</p:attrName>
                                        </p:attrNameLst>
                                      </p:cBhvr>
                                      <p:to>
                                        <p:strVal val="true"/>
                                      </p:to>
                                    </p:set>
                                  </p:childTnLst>
                                </p:cTn>
                              </p:par>
                            </p:childTnLst>
                          </p:cTn>
                        </p:par>
                      </p:childTnLst>
                    </p:cTn>
                  </p:par>
                  <p:par>
                    <p:cTn id="65" fill="hold">
                      <p:stCondLst>
                        <p:cond delay="indefinite"/>
                      </p:stCondLst>
                      <p:childTnLst>
                        <p:par>
                          <p:cTn id="66" fill="hold">
                            <p:stCondLst>
                              <p:cond delay="0"/>
                            </p:stCondLst>
                            <p:childTnLst>
                              <p:par>
                                <p:cTn id="67" presetID="10" presetClass="entr" presetSubtype="0" fill="hold" nodeType="clickEffect">
                                  <p:stCondLst>
                                    <p:cond delay="0"/>
                                  </p:stCondLst>
                                  <p:childTnLst>
                                    <p:set>
                                      <p:cBhvr>
                                        <p:cTn id="68" dur="1" fill="hold">
                                          <p:stCondLst>
                                            <p:cond delay="0"/>
                                          </p:stCondLst>
                                        </p:cTn>
                                        <p:tgtEl>
                                          <p:spTgt spid="60"/>
                                        </p:tgtEl>
                                        <p:attrNameLst>
                                          <p:attrName>style.visibility</p:attrName>
                                        </p:attrNameLst>
                                      </p:cBhvr>
                                      <p:to>
                                        <p:strVal val="visible"/>
                                      </p:to>
                                    </p:set>
                                    <p:animEffect transition="in" filter="fade">
                                      <p:cBhvr>
                                        <p:cTn id="69" dur="500"/>
                                        <p:tgtEl>
                                          <p:spTgt spid="60"/>
                                        </p:tgtEl>
                                      </p:cBhvr>
                                    </p:animEffect>
                                  </p:childTnLst>
                                </p:cTn>
                              </p:par>
                            </p:childTnLst>
                          </p:cTn>
                        </p:par>
                      </p:childTnLst>
                    </p:cTn>
                  </p:par>
                  <p:par>
                    <p:cTn id="70" fill="hold">
                      <p:stCondLst>
                        <p:cond delay="indefinite"/>
                      </p:stCondLst>
                      <p:childTnLst>
                        <p:par>
                          <p:cTn id="71" fill="hold">
                            <p:stCondLst>
                              <p:cond delay="0"/>
                            </p:stCondLst>
                            <p:childTnLst>
                              <p:par>
                                <p:cTn id="72" presetID="19" presetClass="emph" presetSubtype="0" fill="hold" grpId="0" nodeType="clickEffect">
                                  <p:stCondLst>
                                    <p:cond delay="0"/>
                                  </p:stCondLst>
                                  <p:childTnLst>
                                    <p:animClr clrSpc="rgb" dir="cw">
                                      <p:cBhvr override="childStyle">
                                        <p:cTn id="73" dur="500" fill="hold"/>
                                        <p:tgtEl>
                                          <p:spTgt spid="12"/>
                                        </p:tgtEl>
                                        <p:attrNameLst>
                                          <p:attrName>style.color</p:attrName>
                                        </p:attrNameLst>
                                      </p:cBhvr>
                                      <p:to>
                                        <a:srgbClr val="FF0000"/>
                                      </p:to>
                                    </p:animClr>
                                    <p:animClr clrSpc="rgb" dir="cw">
                                      <p:cBhvr>
                                        <p:cTn id="74" dur="500" fill="hold"/>
                                        <p:tgtEl>
                                          <p:spTgt spid="12"/>
                                        </p:tgtEl>
                                        <p:attrNameLst>
                                          <p:attrName>fillcolor</p:attrName>
                                        </p:attrNameLst>
                                      </p:cBhvr>
                                      <p:to>
                                        <a:srgbClr val="FF0000"/>
                                      </p:to>
                                    </p:animClr>
                                    <p:set>
                                      <p:cBhvr>
                                        <p:cTn id="75" dur="500" fill="hold"/>
                                        <p:tgtEl>
                                          <p:spTgt spid="12"/>
                                        </p:tgtEl>
                                        <p:attrNameLst>
                                          <p:attrName>fill.type</p:attrName>
                                        </p:attrNameLst>
                                      </p:cBhvr>
                                      <p:to>
                                        <p:strVal val="solid"/>
                                      </p:to>
                                    </p:set>
                                    <p:set>
                                      <p:cBhvr>
                                        <p:cTn id="76" dur="500" fill="hold"/>
                                        <p:tgtEl>
                                          <p:spTgt spid="12"/>
                                        </p:tgtEl>
                                        <p:attrNameLst>
                                          <p:attrName>fill.on</p:attrName>
                                        </p:attrNameLst>
                                      </p:cBhvr>
                                      <p:to>
                                        <p:strVal val="tru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5" grpId="0" animBg="1"/>
      <p:bldP spid="16" grpId="0" animBg="1"/>
      <p:bldP spid="17" grpId="0" animBg="1"/>
      <p:bldP spid="38" grpId="0"/>
      <p:bldP spid="4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idx="13"/>
          </p:nvPr>
        </p:nvSpPr>
        <p:spPr/>
        <p:txBody>
          <a:bodyPr>
            <a:normAutofit/>
          </a:bodyPr>
          <a:lstStyle/>
          <a:p>
            <a:pPr marL="342900" indent="-342900">
              <a:lnSpc>
                <a:spcPct val="200000"/>
              </a:lnSpc>
              <a:buFont typeface="Wingdings" panose="05000000000000000000" pitchFamily="2" charset="2"/>
              <a:buChar char="Ø"/>
            </a:pPr>
            <a:r>
              <a:rPr lang="zh-CN" altLang="en-US" dirty="0">
                <a:latin typeface="+mn-ea"/>
                <a:cs typeface="CMU Classical Serif" panose="02000603000000000000" pitchFamily="2" charset="0"/>
              </a:rPr>
              <a:t>算法步骤</a:t>
            </a:r>
            <a:endParaRPr lang="en-US" altLang="zh-CN" dirty="0">
              <a:latin typeface="+mn-ea"/>
              <a:cs typeface="CMU Classical Serif" panose="02000603000000000000" pitchFamily="2" charset="0"/>
            </a:endParaRPr>
          </a:p>
          <a:p>
            <a:pPr marL="342900" indent="-342900">
              <a:lnSpc>
                <a:spcPct val="200000"/>
              </a:lnSpc>
              <a:buFont typeface="Arial" panose="020B0604020202020204" pitchFamily="34" charset="0"/>
              <a:buChar char="•"/>
            </a:pPr>
            <a:r>
              <a:rPr lang="zh-CN" altLang="en-US" b="1" dirty="0">
                <a:latin typeface="+mn-ea"/>
                <a:cs typeface="CMU Classical Serif" panose="02000603000000000000" pitchFamily="2" charset="0"/>
              </a:rPr>
              <a:t>第一步：</a:t>
            </a:r>
            <a:r>
              <a:rPr lang="zh-CN" altLang="en-US" dirty="0">
                <a:latin typeface="+mn-ea"/>
                <a:cs typeface="CMU Classical Serif" panose="02000603000000000000" pitchFamily="2" charset="0"/>
              </a:rPr>
              <a:t>遍历每一个面，根据面找到面上的三个点，根据海伦公式计算出该面面积。</a:t>
            </a:r>
            <a:endParaRPr lang="en-US" altLang="zh-CN" dirty="0">
              <a:latin typeface="+mn-ea"/>
              <a:cs typeface="CMU Classical Serif" panose="02000603000000000000" pitchFamily="2" charset="0"/>
            </a:endParaRPr>
          </a:p>
          <a:p>
            <a:pPr marL="342900" indent="-342900">
              <a:lnSpc>
                <a:spcPct val="200000"/>
              </a:lnSpc>
              <a:buFont typeface="Arial" panose="020B0604020202020204" pitchFamily="34" charset="0"/>
              <a:buChar char="•"/>
            </a:pPr>
            <a:r>
              <a:rPr lang="zh-CN" altLang="en-US" b="1" dirty="0">
                <a:latin typeface="+mn-ea"/>
                <a:cs typeface="CMU Classical Serif" panose="02000603000000000000" pitchFamily="2" charset="0"/>
              </a:rPr>
              <a:t>第二步：</a:t>
            </a:r>
            <a:r>
              <a:rPr lang="zh-CN" altLang="en-US" dirty="0">
                <a:latin typeface="+mn-ea"/>
                <a:cs typeface="CMU Classical Serif" panose="02000603000000000000" pitchFamily="2" charset="0"/>
              </a:rPr>
              <a:t>将每个面计算的面积以及该面的</a:t>
            </a:r>
            <a:r>
              <a:rPr lang="en-US" altLang="zh-CN" dirty="0">
                <a:latin typeface="+mn-ea"/>
                <a:cs typeface="CMU Classical Serif" panose="02000603000000000000" pitchFamily="2" charset="0"/>
              </a:rPr>
              <a:t>id</a:t>
            </a:r>
            <a:r>
              <a:rPr lang="zh-CN" altLang="en-US" dirty="0">
                <a:latin typeface="+mn-ea"/>
                <a:cs typeface="CMU Classical Serif" panose="02000603000000000000" pitchFamily="2" charset="0"/>
              </a:rPr>
              <a:t>存入结构体中。</a:t>
            </a:r>
            <a:endParaRPr lang="en-US" altLang="zh-CN" dirty="0">
              <a:latin typeface="+mn-ea"/>
              <a:cs typeface="CMU Classical Serif" panose="02000603000000000000" pitchFamily="2" charset="0"/>
            </a:endParaRPr>
          </a:p>
          <a:p>
            <a:pPr marL="342900" indent="-342900">
              <a:lnSpc>
                <a:spcPct val="200000"/>
              </a:lnSpc>
              <a:buFont typeface="Arial" panose="020B0604020202020204" pitchFamily="34" charset="0"/>
              <a:buChar char="•"/>
            </a:pPr>
            <a:r>
              <a:rPr lang="zh-CN" altLang="en-US" b="1" dirty="0">
                <a:latin typeface="+mn-ea"/>
                <a:cs typeface="CMU Classical Serif" panose="02000603000000000000" pitchFamily="2" charset="0"/>
              </a:rPr>
              <a:t>第三步：</a:t>
            </a:r>
            <a:r>
              <a:rPr lang="zh-CN" altLang="en-US" dirty="0">
                <a:latin typeface="+mn-ea"/>
                <a:cs typeface="CMU Classical Serif" panose="02000603000000000000" pitchFamily="2" charset="0"/>
              </a:rPr>
              <a:t>找到最小的面以及</a:t>
            </a:r>
            <a:r>
              <a:rPr lang="en-US" altLang="zh-CN" dirty="0">
                <a:latin typeface="+mn-ea"/>
                <a:cs typeface="CMU Classical Serif" panose="02000603000000000000" pitchFamily="2" charset="0"/>
              </a:rPr>
              <a:t>id</a:t>
            </a:r>
            <a:r>
              <a:rPr lang="zh-CN" altLang="en-US" dirty="0">
                <a:latin typeface="+mn-ea"/>
                <a:cs typeface="CMU Classical Serif" panose="02000603000000000000" pitchFamily="2" charset="0"/>
              </a:rPr>
              <a:t>，进行面的简化操作。</a:t>
            </a:r>
            <a:endParaRPr lang="en-US" altLang="zh-CN" dirty="0">
              <a:latin typeface="+mn-ea"/>
              <a:cs typeface="CMU Classical Serif" panose="02000603000000000000" pitchFamily="2" charset="0"/>
            </a:endParaRPr>
          </a:p>
        </p:txBody>
      </p:sp>
      <p:graphicFrame>
        <p:nvGraphicFramePr>
          <p:cNvPr id="6" name="图示 5">
            <a:extLst>
              <a:ext uri="{FF2B5EF4-FFF2-40B4-BE49-F238E27FC236}">
                <a16:creationId xmlns:a16="http://schemas.microsoft.com/office/drawing/2014/main" id="{E1A279FC-B1E6-4C26-8E36-A2F07D7F860A}"/>
              </a:ext>
            </a:extLst>
          </p:cNvPr>
          <p:cNvGraphicFramePr/>
          <p:nvPr>
            <p:extLst>
              <p:ext uri="{D42A27DB-BD31-4B8C-83A1-F6EECF244321}">
                <p14:modId xmlns:p14="http://schemas.microsoft.com/office/powerpoint/2010/main" val="790502903"/>
              </p:ext>
            </p:extLst>
          </p:nvPr>
        </p:nvGraphicFramePr>
        <p:xfrm>
          <a:off x="635000" y="138546"/>
          <a:ext cx="6948055" cy="99634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983083640"/>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animEffect transition="in" filter="fade">
                                      <p:cBhvr>
                                        <p:cTn id="7" dur="1000"/>
                                        <p:tgtEl>
                                          <p:spTgt spid="2">
                                            <p:txEl>
                                              <p:pRg st="1" end="1"/>
                                            </p:txEl>
                                          </p:spTgt>
                                        </p:tgtEl>
                                      </p:cBhvr>
                                    </p:animEffect>
                                    <p:anim calcmode="lin" valueType="num">
                                      <p:cBhvr>
                                        <p:cTn id="8" dur="1000" fill="hold"/>
                                        <p:tgtEl>
                                          <p:spTgt spid="2">
                                            <p:txEl>
                                              <p:pRg st="1" end="1"/>
                                            </p:txEl>
                                          </p:spTgt>
                                        </p:tgtEl>
                                        <p:attrNameLst>
                                          <p:attrName>ppt_x</p:attrName>
                                        </p:attrNameLst>
                                      </p:cBhvr>
                                      <p:tavLst>
                                        <p:tav tm="0">
                                          <p:val>
                                            <p:strVal val="#ppt_x"/>
                                          </p:val>
                                        </p:tav>
                                        <p:tav tm="100000">
                                          <p:val>
                                            <p:strVal val="#ppt_x"/>
                                          </p:val>
                                        </p:tav>
                                      </p:tavLst>
                                    </p:anim>
                                    <p:anim calcmode="lin" valueType="num">
                                      <p:cBhvr>
                                        <p:cTn id="9" dur="1000" fill="hold"/>
                                        <p:tgtEl>
                                          <p:spTgt spid="2">
                                            <p:txEl>
                                              <p:pRg st="1" end="1"/>
                                            </p:txEl>
                                          </p:spTgt>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2">
                                            <p:txEl>
                                              <p:pRg st="2" end="2"/>
                                            </p:txEl>
                                          </p:spTgt>
                                        </p:tgtEl>
                                        <p:attrNameLst>
                                          <p:attrName>style.visibility</p:attrName>
                                        </p:attrNameLst>
                                      </p:cBhvr>
                                      <p:to>
                                        <p:strVal val="visible"/>
                                      </p:to>
                                    </p:set>
                                    <p:animEffect transition="in" filter="fade">
                                      <p:cBhvr>
                                        <p:cTn id="14" dur="1000"/>
                                        <p:tgtEl>
                                          <p:spTgt spid="2">
                                            <p:txEl>
                                              <p:pRg st="2" end="2"/>
                                            </p:txEl>
                                          </p:spTgt>
                                        </p:tgtEl>
                                      </p:cBhvr>
                                    </p:animEffect>
                                    <p:anim calcmode="lin" valueType="num">
                                      <p:cBhvr>
                                        <p:cTn id="15" dur="1000" fill="hold"/>
                                        <p:tgtEl>
                                          <p:spTgt spid="2">
                                            <p:txEl>
                                              <p:pRg st="2" end="2"/>
                                            </p:txEl>
                                          </p:spTgt>
                                        </p:tgtEl>
                                        <p:attrNameLst>
                                          <p:attrName>ppt_x</p:attrName>
                                        </p:attrNameLst>
                                      </p:cBhvr>
                                      <p:tavLst>
                                        <p:tav tm="0">
                                          <p:val>
                                            <p:strVal val="#ppt_x"/>
                                          </p:val>
                                        </p:tav>
                                        <p:tav tm="100000">
                                          <p:val>
                                            <p:strVal val="#ppt_x"/>
                                          </p:val>
                                        </p:tav>
                                      </p:tavLst>
                                    </p:anim>
                                    <p:anim calcmode="lin" valueType="num">
                                      <p:cBhvr>
                                        <p:cTn id="16" dur="1000" fill="hold"/>
                                        <p:tgtEl>
                                          <p:spTgt spid="2">
                                            <p:txEl>
                                              <p:pRg st="2" end="2"/>
                                            </p:txEl>
                                          </p:spTgt>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2">
                                            <p:txEl>
                                              <p:pRg st="3" end="3"/>
                                            </p:txEl>
                                          </p:spTgt>
                                        </p:tgtEl>
                                        <p:attrNameLst>
                                          <p:attrName>style.visibility</p:attrName>
                                        </p:attrNameLst>
                                      </p:cBhvr>
                                      <p:to>
                                        <p:strVal val="visible"/>
                                      </p:to>
                                    </p:set>
                                    <p:animEffect transition="in" filter="fade">
                                      <p:cBhvr>
                                        <p:cTn id="21" dur="1000"/>
                                        <p:tgtEl>
                                          <p:spTgt spid="2">
                                            <p:txEl>
                                              <p:pRg st="3" end="3"/>
                                            </p:txEl>
                                          </p:spTgt>
                                        </p:tgtEl>
                                      </p:cBhvr>
                                    </p:animEffect>
                                    <p:anim calcmode="lin" valueType="num">
                                      <p:cBhvr>
                                        <p:cTn id="22" dur="1000" fill="hold"/>
                                        <p:tgtEl>
                                          <p:spTgt spid="2">
                                            <p:txEl>
                                              <p:pRg st="3" end="3"/>
                                            </p:txEl>
                                          </p:spTgt>
                                        </p:tgtEl>
                                        <p:attrNameLst>
                                          <p:attrName>ppt_x</p:attrName>
                                        </p:attrNameLst>
                                      </p:cBhvr>
                                      <p:tavLst>
                                        <p:tav tm="0">
                                          <p:val>
                                            <p:strVal val="#ppt_x"/>
                                          </p:val>
                                        </p:tav>
                                        <p:tav tm="100000">
                                          <p:val>
                                            <p:strVal val="#ppt_x"/>
                                          </p:val>
                                        </p:tav>
                                      </p:tavLst>
                                    </p:anim>
                                    <p:anim calcmode="lin" valueType="num">
                                      <p:cBhvr>
                                        <p:cTn id="23" dur="1000" fill="hold"/>
                                        <p:tgtEl>
                                          <p:spTgt spid="2">
                                            <p:txEl>
                                              <p:pRg st="3" end="3"/>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1_SIAT">
  <a:themeElements>
    <a:clrScheme name="自定义 1">
      <a:dk1>
        <a:srgbClr val="2B6890"/>
      </a:dk1>
      <a:lt1>
        <a:sysClr val="window" lastClr="FFFFFF"/>
      </a:lt1>
      <a:dk2>
        <a:srgbClr val="737572"/>
      </a:dk2>
      <a:lt2>
        <a:srgbClr val="FFFFFF"/>
      </a:lt2>
      <a:accent1>
        <a:srgbClr val="3A8BC1"/>
      </a:accent1>
      <a:accent2>
        <a:srgbClr val="445469"/>
      </a:accent2>
      <a:accent3>
        <a:srgbClr val="3A8BC1"/>
      </a:accent3>
      <a:accent4>
        <a:srgbClr val="445469"/>
      </a:accent4>
      <a:accent5>
        <a:srgbClr val="3A8BC1"/>
      </a:accent5>
      <a:accent6>
        <a:srgbClr val="445469"/>
      </a:accent6>
      <a:hlink>
        <a:srgbClr val="1E9272"/>
      </a:hlink>
      <a:folHlink>
        <a:srgbClr val="32FFBF"/>
      </a:folHlink>
    </a:clrScheme>
    <a:fontScheme name="自定义 1">
      <a:majorFont>
        <a:latin typeface="Calibri"/>
        <a:ea typeface="微软雅黑"/>
        <a:cs typeface=""/>
      </a:majorFont>
      <a:minorFont>
        <a:latin typeface="Calibri"/>
        <a:ea typeface="微软雅黑"/>
        <a:cs typeface=""/>
      </a:minorFont>
    </a:fontScheme>
    <a:fmtScheme name="SIA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ln w="25400">
          <a:solidFill>
            <a:srgbClr val="011C96"/>
          </a:solidFill>
          <a:miter lim="400000"/>
        </a:ln>
      </a:spPr>
      <a:bodyPr lIns="45719" rIns="45719"/>
      <a:lstStyle>
        <a:defPPr>
          <a:defRPr/>
        </a:defPPr>
      </a:lst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IAT">
  <a:themeElements>
    <a:clrScheme name="SIAT">
      <a:dk1>
        <a:srgbClr val="000000"/>
      </a:dk1>
      <a:lt1>
        <a:srgbClr val="FFFFFF"/>
      </a:lt1>
      <a:dk2>
        <a:srgbClr val="A7A7A7"/>
      </a:dk2>
      <a:lt2>
        <a:srgbClr val="535353"/>
      </a:lt2>
      <a:accent1>
        <a:srgbClr val="BBE0E3"/>
      </a:accent1>
      <a:accent2>
        <a:srgbClr val="333399"/>
      </a:accent2>
      <a:accent3>
        <a:srgbClr val="9BBB59"/>
      </a:accent3>
      <a:accent4>
        <a:srgbClr val="8064A2"/>
      </a:accent4>
      <a:accent5>
        <a:srgbClr val="4BACC6"/>
      </a:accent5>
      <a:accent6>
        <a:srgbClr val="F79646"/>
      </a:accent6>
      <a:hlink>
        <a:srgbClr val="0000FF"/>
      </a:hlink>
      <a:folHlink>
        <a:srgbClr val="FF00FF"/>
      </a:folHlink>
    </a:clrScheme>
    <a:fontScheme name="SIAT">
      <a:majorFont>
        <a:latin typeface="Helvetica"/>
        <a:ea typeface="Helvetica"/>
        <a:cs typeface="Helvetica"/>
      </a:majorFont>
      <a:minorFont>
        <a:latin typeface="Arial"/>
        <a:ea typeface="Arial"/>
        <a:cs typeface="Arial"/>
      </a:minorFont>
    </a:fontScheme>
    <a:fmtScheme name="SIA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emplate/>
  <TotalTime>1714</TotalTime>
  <Words>854</Words>
  <Application>Microsoft Office PowerPoint</Application>
  <PresentationFormat>宽屏</PresentationFormat>
  <Paragraphs>85</Paragraphs>
  <Slides>18</Slides>
  <Notes>1</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CMU Classical Serif</vt:lpstr>
      <vt:lpstr>微软雅黑</vt:lpstr>
      <vt:lpstr>Arial</vt:lpstr>
      <vt:lpstr>Calibri</vt:lpstr>
      <vt:lpstr>Wingdings</vt:lpstr>
      <vt:lpstr>1_SIAT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孙扬帆</dc:creator>
  <cp:lastModifiedBy>曹峰 的过时电脑</cp:lastModifiedBy>
  <cp:revision>107</cp:revision>
  <dcterms:modified xsi:type="dcterms:W3CDTF">2018-08-09T05:25:37Z</dcterms:modified>
</cp:coreProperties>
</file>